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57" r:id="rId3"/>
    <p:sldId id="258" r:id="rId4"/>
    <p:sldId id="294" r:id="rId5"/>
    <p:sldId id="295" r:id="rId6"/>
    <p:sldId id="296"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268" r:id="rId20"/>
    <p:sldId id="310" r:id="rId21"/>
    <p:sldId id="311" r:id="rId22"/>
    <p:sldId id="312" r:id="rId23"/>
    <p:sldId id="313" r:id="rId24"/>
    <p:sldId id="314" r:id="rId25"/>
    <p:sldId id="315" r:id="rId26"/>
    <p:sldId id="316" r:id="rId27"/>
    <p:sldId id="317" r:id="rId28"/>
    <p:sldId id="318" r:id="rId29"/>
    <p:sldId id="319" r:id="rId30"/>
    <p:sldId id="283" r:id="rId31"/>
    <p:sldId id="320" r:id="rId32"/>
    <p:sldId id="321" r:id="rId33"/>
    <p:sldId id="322" r:id="rId34"/>
    <p:sldId id="323" r:id="rId35"/>
    <p:sldId id="324" r:id="rId36"/>
    <p:sldId id="325" r:id="rId37"/>
    <p:sldId id="326" r:id="rId38"/>
    <p:sldId id="327" r:id="rId39"/>
    <p:sldId id="328" r:id="rId40"/>
    <p:sldId id="293" r:id="rId41"/>
    <p:sldId id="329" r:id="rId42"/>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87" autoAdjust="0"/>
    <p:restoredTop sz="94660"/>
  </p:normalViewPr>
  <p:slideViewPr>
    <p:cSldViewPr>
      <p:cViewPr varScale="1">
        <p:scale>
          <a:sx n="36" d="100"/>
          <a:sy n="36" d="100"/>
        </p:scale>
        <p:origin x="-84"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8">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7">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D78B3E-A56F-452C-9A4B-266A8DAB445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it-IT"/>
        </a:p>
      </dgm:t>
    </dgm:pt>
    <dgm:pt modelId="{9D8B8043-2E2C-4EF6-BA3B-5191AF9952FC}">
      <dgm:prSet phldrT="[Testo]"/>
      <dgm:spPr>
        <a:solidFill>
          <a:schemeClr val="accent6">
            <a:lumMod val="75000"/>
          </a:schemeClr>
        </a:solidFill>
      </dgm:spPr>
      <dgm:t>
        <a:bodyPr/>
        <a:lstStyle/>
        <a:p>
          <a:r>
            <a:rPr lang="it-IT" b="1" dirty="0" smtClean="0">
              <a:latin typeface="Fertigo Pro" pitchFamily="50" charset="0"/>
            </a:rPr>
            <a:t>Proprietario</a:t>
          </a:r>
          <a:endParaRPr lang="it-IT" b="1" dirty="0">
            <a:latin typeface="Fertigo Pro" pitchFamily="50" charset="0"/>
          </a:endParaRPr>
        </a:p>
      </dgm:t>
    </dgm:pt>
    <dgm:pt modelId="{0C875DB5-E583-42D2-BC9B-3548A8C3597D}" type="parTrans" cxnId="{8E8319AE-2BEA-4882-B898-52058CA67F3F}">
      <dgm:prSet/>
      <dgm:spPr/>
      <dgm:t>
        <a:bodyPr/>
        <a:lstStyle/>
        <a:p>
          <a:endParaRPr lang="it-IT"/>
        </a:p>
      </dgm:t>
    </dgm:pt>
    <dgm:pt modelId="{0DA0FCD2-9C5C-493C-8B74-7A5C3FB07CD0}" type="sibTrans" cxnId="{8E8319AE-2BEA-4882-B898-52058CA67F3F}">
      <dgm:prSet/>
      <dgm:spPr/>
      <dgm:t>
        <a:bodyPr/>
        <a:lstStyle/>
        <a:p>
          <a:endParaRPr lang="it-IT"/>
        </a:p>
      </dgm:t>
    </dgm:pt>
    <dgm:pt modelId="{553E26A9-377D-4BE9-B529-CB6EED362190}">
      <dgm:prSet phldrT="[Testo]"/>
      <dgm:spPr>
        <a:solidFill>
          <a:schemeClr val="accent5">
            <a:lumMod val="50000"/>
          </a:schemeClr>
        </a:solidFill>
      </dgm:spPr>
      <dgm:t>
        <a:bodyPr/>
        <a:lstStyle/>
        <a:p>
          <a:r>
            <a:rPr lang="it-IT" b="1" dirty="0" smtClean="0">
              <a:latin typeface="Fertigo Pro" pitchFamily="50" charset="0"/>
            </a:rPr>
            <a:t>Custode</a:t>
          </a:r>
          <a:endParaRPr lang="it-IT" b="1" dirty="0">
            <a:latin typeface="Fertigo Pro" pitchFamily="50" charset="0"/>
          </a:endParaRPr>
        </a:p>
      </dgm:t>
    </dgm:pt>
    <dgm:pt modelId="{D8E08FEF-0B8B-4CC6-9635-AD7C27B196A8}" type="parTrans" cxnId="{9F39E12F-8C8A-4EF9-931E-0ED87C085729}">
      <dgm:prSet/>
      <dgm:spPr/>
      <dgm:t>
        <a:bodyPr/>
        <a:lstStyle/>
        <a:p>
          <a:endParaRPr lang="it-IT"/>
        </a:p>
      </dgm:t>
    </dgm:pt>
    <dgm:pt modelId="{A0964C4F-EC79-4523-9388-C3DB2C3D8F87}" type="sibTrans" cxnId="{9F39E12F-8C8A-4EF9-931E-0ED87C085729}">
      <dgm:prSet/>
      <dgm:spPr/>
      <dgm:t>
        <a:bodyPr/>
        <a:lstStyle/>
        <a:p>
          <a:endParaRPr lang="it-IT"/>
        </a:p>
      </dgm:t>
    </dgm:pt>
    <dgm:pt modelId="{7CA8380E-ECCE-412E-90A7-EB9ACCBBB020}">
      <dgm:prSet phldrT="[Testo]"/>
      <dgm:spPr>
        <a:solidFill>
          <a:srgbClr val="0070C0"/>
        </a:solidFill>
      </dgm:spPr>
      <dgm:t>
        <a:bodyPr/>
        <a:lstStyle/>
        <a:p>
          <a:r>
            <a:rPr lang="it-IT" b="1" dirty="0" smtClean="0">
              <a:latin typeface="Fertigo Pro" pitchFamily="50" charset="0"/>
            </a:rPr>
            <a:t>Detentore</a:t>
          </a:r>
          <a:endParaRPr lang="it-IT" b="1" dirty="0">
            <a:latin typeface="Fertigo Pro" pitchFamily="50" charset="0"/>
          </a:endParaRPr>
        </a:p>
      </dgm:t>
    </dgm:pt>
    <dgm:pt modelId="{B7A88CE8-166D-44E2-A13D-F626CECCA7C2}" type="parTrans" cxnId="{36B9FB43-4353-4843-B692-70DEA16CED81}">
      <dgm:prSet/>
      <dgm:spPr/>
      <dgm:t>
        <a:bodyPr/>
        <a:lstStyle/>
        <a:p>
          <a:endParaRPr lang="it-IT"/>
        </a:p>
      </dgm:t>
    </dgm:pt>
    <dgm:pt modelId="{24537EC1-AA26-40F2-A656-B64F1A0EA7F4}" type="sibTrans" cxnId="{36B9FB43-4353-4843-B692-70DEA16CED81}">
      <dgm:prSet/>
      <dgm:spPr/>
      <dgm:t>
        <a:bodyPr/>
        <a:lstStyle/>
        <a:p>
          <a:endParaRPr lang="it-IT"/>
        </a:p>
      </dgm:t>
    </dgm:pt>
    <dgm:pt modelId="{2447220C-21BF-410C-86DE-2FE003BECBA7}" type="pres">
      <dgm:prSet presAssocID="{F7D78B3E-A56F-452C-9A4B-266A8DAB445B}" presName="linear" presStyleCnt="0">
        <dgm:presLayoutVars>
          <dgm:dir/>
          <dgm:animLvl val="lvl"/>
          <dgm:resizeHandles val="exact"/>
        </dgm:presLayoutVars>
      </dgm:prSet>
      <dgm:spPr/>
      <dgm:t>
        <a:bodyPr/>
        <a:lstStyle/>
        <a:p>
          <a:endParaRPr lang="it-IT"/>
        </a:p>
      </dgm:t>
    </dgm:pt>
    <dgm:pt modelId="{8A228806-EEF6-4583-B6A3-3F1AAC974EDC}" type="pres">
      <dgm:prSet presAssocID="{9D8B8043-2E2C-4EF6-BA3B-5191AF9952FC}" presName="parentLin" presStyleCnt="0"/>
      <dgm:spPr/>
    </dgm:pt>
    <dgm:pt modelId="{36BECC94-D4FA-40D3-9219-0A6BC87B5501}" type="pres">
      <dgm:prSet presAssocID="{9D8B8043-2E2C-4EF6-BA3B-5191AF9952FC}" presName="parentLeftMargin" presStyleLbl="node1" presStyleIdx="0" presStyleCnt="3"/>
      <dgm:spPr/>
      <dgm:t>
        <a:bodyPr/>
        <a:lstStyle/>
        <a:p>
          <a:endParaRPr lang="it-IT"/>
        </a:p>
      </dgm:t>
    </dgm:pt>
    <dgm:pt modelId="{0FE617C5-8F1C-407A-8DC1-14B8D694CB3E}" type="pres">
      <dgm:prSet presAssocID="{9D8B8043-2E2C-4EF6-BA3B-5191AF9952FC}" presName="parentText" presStyleLbl="node1" presStyleIdx="0" presStyleCnt="3">
        <dgm:presLayoutVars>
          <dgm:chMax val="0"/>
          <dgm:bulletEnabled val="1"/>
        </dgm:presLayoutVars>
      </dgm:prSet>
      <dgm:spPr/>
      <dgm:t>
        <a:bodyPr/>
        <a:lstStyle/>
        <a:p>
          <a:endParaRPr lang="it-IT"/>
        </a:p>
      </dgm:t>
    </dgm:pt>
    <dgm:pt modelId="{1EDE93EA-6417-41C3-AC0C-88B6C3377D42}" type="pres">
      <dgm:prSet presAssocID="{9D8B8043-2E2C-4EF6-BA3B-5191AF9952FC}" presName="negativeSpace" presStyleCnt="0"/>
      <dgm:spPr/>
    </dgm:pt>
    <dgm:pt modelId="{229B89DF-4D1A-48A7-BEE2-BB964EDD4287}" type="pres">
      <dgm:prSet presAssocID="{9D8B8043-2E2C-4EF6-BA3B-5191AF9952FC}" presName="childText" presStyleLbl="conFgAcc1" presStyleIdx="0" presStyleCnt="3">
        <dgm:presLayoutVars>
          <dgm:bulletEnabled val="1"/>
        </dgm:presLayoutVars>
      </dgm:prSet>
      <dgm:spPr/>
    </dgm:pt>
    <dgm:pt modelId="{D9B92516-8FCD-4E42-BC3D-C0FC46C903B7}" type="pres">
      <dgm:prSet presAssocID="{0DA0FCD2-9C5C-493C-8B74-7A5C3FB07CD0}" presName="spaceBetweenRectangles" presStyleCnt="0"/>
      <dgm:spPr/>
    </dgm:pt>
    <dgm:pt modelId="{4577E302-A910-47D3-B13A-626E2ADDF2E8}" type="pres">
      <dgm:prSet presAssocID="{553E26A9-377D-4BE9-B529-CB6EED362190}" presName="parentLin" presStyleCnt="0"/>
      <dgm:spPr/>
    </dgm:pt>
    <dgm:pt modelId="{EF9D6FA2-2489-44E4-8AC1-9440A0FA8E34}" type="pres">
      <dgm:prSet presAssocID="{553E26A9-377D-4BE9-B529-CB6EED362190}" presName="parentLeftMargin" presStyleLbl="node1" presStyleIdx="0" presStyleCnt="3"/>
      <dgm:spPr/>
      <dgm:t>
        <a:bodyPr/>
        <a:lstStyle/>
        <a:p>
          <a:endParaRPr lang="it-IT"/>
        </a:p>
      </dgm:t>
    </dgm:pt>
    <dgm:pt modelId="{636B1439-7668-43D2-9B44-7772FDEA3232}" type="pres">
      <dgm:prSet presAssocID="{553E26A9-377D-4BE9-B529-CB6EED362190}" presName="parentText" presStyleLbl="node1" presStyleIdx="1" presStyleCnt="3">
        <dgm:presLayoutVars>
          <dgm:chMax val="0"/>
          <dgm:bulletEnabled val="1"/>
        </dgm:presLayoutVars>
      </dgm:prSet>
      <dgm:spPr/>
      <dgm:t>
        <a:bodyPr/>
        <a:lstStyle/>
        <a:p>
          <a:endParaRPr lang="it-IT"/>
        </a:p>
      </dgm:t>
    </dgm:pt>
    <dgm:pt modelId="{2D0D5A13-7762-4751-9BB2-32E5333A7A81}" type="pres">
      <dgm:prSet presAssocID="{553E26A9-377D-4BE9-B529-CB6EED362190}" presName="negativeSpace" presStyleCnt="0"/>
      <dgm:spPr/>
    </dgm:pt>
    <dgm:pt modelId="{94257F3A-36B1-442C-9BDE-C8E483C1B7E6}" type="pres">
      <dgm:prSet presAssocID="{553E26A9-377D-4BE9-B529-CB6EED362190}" presName="childText" presStyleLbl="conFgAcc1" presStyleIdx="1" presStyleCnt="3">
        <dgm:presLayoutVars>
          <dgm:bulletEnabled val="1"/>
        </dgm:presLayoutVars>
      </dgm:prSet>
      <dgm:spPr/>
    </dgm:pt>
    <dgm:pt modelId="{BCCBCE6C-D34D-4724-8F07-312EC5F42046}" type="pres">
      <dgm:prSet presAssocID="{A0964C4F-EC79-4523-9388-C3DB2C3D8F87}" presName="spaceBetweenRectangles" presStyleCnt="0"/>
      <dgm:spPr/>
    </dgm:pt>
    <dgm:pt modelId="{D974124C-9476-4111-94D0-F37406185C64}" type="pres">
      <dgm:prSet presAssocID="{7CA8380E-ECCE-412E-90A7-EB9ACCBBB020}" presName="parentLin" presStyleCnt="0"/>
      <dgm:spPr/>
    </dgm:pt>
    <dgm:pt modelId="{A03754A9-0D40-4B24-B58F-0004C281F23B}" type="pres">
      <dgm:prSet presAssocID="{7CA8380E-ECCE-412E-90A7-EB9ACCBBB020}" presName="parentLeftMargin" presStyleLbl="node1" presStyleIdx="1" presStyleCnt="3"/>
      <dgm:spPr/>
      <dgm:t>
        <a:bodyPr/>
        <a:lstStyle/>
        <a:p>
          <a:endParaRPr lang="it-IT"/>
        </a:p>
      </dgm:t>
    </dgm:pt>
    <dgm:pt modelId="{BEC71951-1873-4C11-A02B-77216F611517}" type="pres">
      <dgm:prSet presAssocID="{7CA8380E-ECCE-412E-90A7-EB9ACCBBB020}" presName="parentText" presStyleLbl="node1" presStyleIdx="2" presStyleCnt="3">
        <dgm:presLayoutVars>
          <dgm:chMax val="0"/>
          <dgm:bulletEnabled val="1"/>
        </dgm:presLayoutVars>
      </dgm:prSet>
      <dgm:spPr/>
      <dgm:t>
        <a:bodyPr/>
        <a:lstStyle/>
        <a:p>
          <a:endParaRPr lang="it-IT"/>
        </a:p>
      </dgm:t>
    </dgm:pt>
    <dgm:pt modelId="{0E21CE3E-A80C-49FB-8D9D-70184263FF3F}" type="pres">
      <dgm:prSet presAssocID="{7CA8380E-ECCE-412E-90A7-EB9ACCBBB020}" presName="negativeSpace" presStyleCnt="0"/>
      <dgm:spPr/>
    </dgm:pt>
    <dgm:pt modelId="{ACDB5B88-A751-41F4-8F77-0E60605FED10}" type="pres">
      <dgm:prSet presAssocID="{7CA8380E-ECCE-412E-90A7-EB9ACCBBB020}" presName="childText" presStyleLbl="conFgAcc1" presStyleIdx="2" presStyleCnt="3">
        <dgm:presLayoutVars>
          <dgm:bulletEnabled val="1"/>
        </dgm:presLayoutVars>
      </dgm:prSet>
      <dgm:spPr/>
    </dgm:pt>
  </dgm:ptLst>
  <dgm:cxnLst>
    <dgm:cxn modelId="{62F74514-88A4-45B7-B101-30963A83A49B}" type="presOf" srcId="{7CA8380E-ECCE-412E-90A7-EB9ACCBBB020}" destId="{BEC71951-1873-4C11-A02B-77216F611517}" srcOrd="1" destOrd="0" presId="urn:microsoft.com/office/officeart/2005/8/layout/list1"/>
    <dgm:cxn modelId="{36B9FB43-4353-4843-B692-70DEA16CED81}" srcId="{F7D78B3E-A56F-452C-9A4B-266A8DAB445B}" destId="{7CA8380E-ECCE-412E-90A7-EB9ACCBBB020}" srcOrd="2" destOrd="0" parTransId="{B7A88CE8-166D-44E2-A13D-F626CECCA7C2}" sibTransId="{24537EC1-AA26-40F2-A656-B64F1A0EA7F4}"/>
    <dgm:cxn modelId="{45347923-1D6D-4B46-81F5-883E8163EFBA}" type="presOf" srcId="{9D8B8043-2E2C-4EF6-BA3B-5191AF9952FC}" destId="{0FE617C5-8F1C-407A-8DC1-14B8D694CB3E}" srcOrd="1" destOrd="0" presId="urn:microsoft.com/office/officeart/2005/8/layout/list1"/>
    <dgm:cxn modelId="{9F39E12F-8C8A-4EF9-931E-0ED87C085729}" srcId="{F7D78B3E-A56F-452C-9A4B-266A8DAB445B}" destId="{553E26A9-377D-4BE9-B529-CB6EED362190}" srcOrd="1" destOrd="0" parTransId="{D8E08FEF-0B8B-4CC6-9635-AD7C27B196A8}" sibTransId="{A0964C4F-EC79-4523-9388-C3DB2C3D8F87}"/>
    <dgm:cxn modelId="{4FDC65BE-1CD3-4F67-AF1D-18ECE845902D}" type="presOf" srcId="{553E26A9-377D-4BE9-B529-CB6EED362190}" destId="{EF9D6FA2-2489-44E4-8AC1-9440A0FA8E34}" srcOrd="0" destOrd="0" presId="urn:microsoft.com/office/officeart/2005/8/layout/list1"/>
    <dgm:cxn modelId="{200DF069-E489-41B0-8018-AD32C17CCD69}" type="presOf" srcId="{7CA8380E-ECCE-412E-90A7-EB9ACCBBB020}" destId="{A03754A9-0D40-4B24-B58F-0004C281F23B}" srcOrd="0" destOrd="0" presId="urn:microsoft.com/office/officeart/2005/8/layout/list1"/>
    <dgm:cxn modelId="{52663A83-2A09-4BFC-9111-FB45F48CF5D7}" type="presOf" srcId="{F7D78B3E-A56F-452C-9A4B-266A8DAB445B}" destId="{2447220C-21BF-410C-86DE-2FE003BECBA7}" srcOrd="0" destOrd="0" presId="urn:microsoft.com/office/officeart/2005/8/layout/list1"/>
    <dgm:cxn modelId="{8E8319AE-2BEA-4882-B898-52058CA67F3F}" srcId="{F7D78B3E-A56F-452C-9A4B-266A8DAB445B}" destId="{9D8B8043-2E2C-4EF6-BA3B-5191AF9952FC}" srcOrd="0" destOrd="0" parTransId="{0C875DB5-E583-42D2-BC9B-3548A8C3597D}" sibTransId="{0DA0FCD2-9C5C-493C-8B74-7A5C3FB07CD0}"/>
    <dgm:cxn modelId="{7E99E4C5-E331-4E88-BF32-62456BAFF3DE}" type="presOf" srcId="{9D8B8043-2E2C-4EF6-BA3B-5191AF9952FC}" destId="{36BECC94-D4FA-40D3-9219-0A6BC87B5501}" srcOrd="0" destOrd="0" presId="urn:microsoft.com/office/officeart/2005/8/layout/list1"/>
    <dgm:cxn modelId="{C0A7458F-F439-47DC-9292-07E667A54955}" type="presOf" srcId="{553E26A9-377D-4BE9-B529-CB6EED362190}" destId="{636B1439-7668-43D2-9B44-7772FDEA3232}" srcOrd="1" destOrd="0" presId="urn:microsoft.com/office/officeart/2005/8/layout/list1"/>
    <dgm:cxn modelId="{EAEAF783-4B6B-41A7-9C47-9B5656770985}" type="presParOf" srcId="{2447220C-21BF-410C-86DE-2FE003BECBA7}" destId="{8A228806-EEF6-4583-B6A3-3F1AAC974EDC}" srcOrd="0" destOrd="0" presId="urn:microsoft.com/office/officeart/2005/8/layout/list1"/>
    <dgm:cxn modelId="{8B4CB4CB-DC66-4729-87E6-07D19F9E6E45}" type="presParOf" srcId="{8A228806-EEF6-4583-B6A3-3F1AAC974EDC}" destId="{36BECC94-D4FA-40D3-9219-0A6BC87B5501}" srcOrd="0" destOrd="0" presId="urn:microsoft.com/office/officeart/2005/8/layout/list1"/>
    <dgm:cxn modelId="{C5DAE0FA-68D4-4EB6-BC2F-53628698F423}" type="presParOf" srcId="{8A228806-EEF6-4583-B6A3-3F1AAC974EDC}" destId="{0FE617C5-8F1C-407A-8DC1-14B8D694CB3E}" srcOrd="1" destOrd="0" presId="urn:microsoft.com/office/officeart/2005/8/layout/list1"/>
    <dgm:cxn modelId="{CC15C3BD-A5A9-4E9E-8896-BF15AE3C4053}" type="presParOf" srcId="{2447220C-21BF-410C-86DE-2FE003BECBA7}" destId="{1EDE93EA-6417-41C3-AC0C-88B6C3377D42}" srcOrd="1" destOrd="0" presId="urn:microsoft.com/office/officeart/2005/8/layout/list1"/>
    <dgm:cxn modelId="{583DFB82-2D4E-45C6-9281-B7683F54615F}" type="presParOf" srcId="{2447220C-21BF-410C-86DE-2FE003BECBA7}" destId="{229B89DF-4D1A-48A7-BEE2-BB964EDD4287}" srcOrd="2" destOrd="0" presId="urn:microsoft.com/office/officeart/2005/8/layout/list1"/>
    <dgm:cxn modelId="{35628E3F-EC4E-426F-80F2-BE11C5C41977}" type="presParOf" srcId="{2447220C-21BF-410C-86DE-2FE003BECBA7}" destId="{D9B92516-8FCD-4E42-BC3D-C0FC46C903B7}" srcOrd="3" destOrd="0" presId="urn:microsoft.com/office/officeart/2005/8/layout/list1"/>
    <dgm:cxn modelId="{42AEF759-1A16-4834-B347-570F4AAB65C7}" type="presParOf" srcId="{2447220C-21BF-410C-86DE-2FE003BECBA7}" destId="{4577E302-A910-47D3-B13A-626E2ADDF2E8}" srcOrd="4" destOrd="0" presId="urn:microsoft.com/office/officeart/2005/8/layout/list1"/>
    <dgm:cxn modelId="{DFA5D37D-4662-4711-A6B3-DA5ED51C64DD}" type="presParOf" srcId="{4577E302-A910-47D3-B13A-626E2ADDF2E8}" destId="{EF9D6FA2-2489-44E4-8AC1-9440A0FA8E34}" srcOrd="0" destOrd="0" presId="urn:microsoft.com/office/officeart/2005/8/layout/list1"/>
    <dgm:cxn modelId="{C1E8DA83-C6EC-471B-9F8B-E2D88CD35277}" type="presParOf" srcId="{4577E302-A910-47D3-B13A-626E2ADDF2E8}" destId="{636B1439-7668-43D2-9B44-7772FDEA3232}" srcOrd="1" destOrd="0" presId="urn:microsoft.com/office/officeart/2005/8/layout/list1"/>
    <dgm:cxn modelId="{19A63D20-7F0F-4C4C-912B-D7A68C5CCBBA}" type="presParOf" srcId="{2447220C-21BF-410C-86DE-2FE003BECBA7}" destId="{2D0D5A13-7762-4751-9BB2-32E5333A7A81}" srcOrd="5" destOrd="0" presId="urn:microsoft.com/office/officeart/2005/8/layout/list1"/>
    <dgm:cxn modelId="{25197DC4-17DD-49DA-A44A-9B517DD5DB81}" type="presParOf" srcId="{2447220C-21BF-410C-86DE-2FE003BECBA7}" destId="{94257F3A-36B1-442C-9BDE-C8E483C1B7E6}" srcOrd="6" destOrd="0" presId="urn:microsoft.com/office/officeart/2005/8/layout/list1"/>
    <dgm:cxn modelId="{9436AB07-FFFC-4669-9106-FA2D1BA270B2}" type="presParOf" srcId="{2447220C-21BF-410C-86DE-2FE003BECBA7}" destId="{BCCBCE6C-D34D-4724-8F07-312EC5F42046}" srcOrd="7" destOrd="0" presId="urn:microsoft.com/office/officeart/2005/8/layout/list1"/>
    <dgm:cxn modelId="{9CF8D91D-C3D6-4CB4-8ED7-CB936E2028A0}" type="presParOf" srcId="{2447220C-21BF-410C-86DE-2FE003BECBA7}" destId="{D974124C-9476-4111-94D0-F37406185C64}" srcOrd="8" destOrd="0" presId="urn:microsoft.com/office/officeart/2005/8/layout/list1"/>
    <dgm:cxn modelId="{B238BF70-8DD2-4DB4-AE38-1821F4FB9047}" type="presParOf" srcId="{D974124C-9476-4111-94D0-F37406185C64}" destId="{A03754A9-0D40-4B24-B58F-0004C281F23B}" srcOrd="0" destOrd="0" presId="urn:microsoft.com/office/officeart/2005/8/layout/list1"/>
    <dgm:cxn modelId="{5F7B8091-FFBD-481E-8B41-49A0A7489118}" type="presParOf" srcId="{D974124C-9476-4111-94D0-F37406185C64}" destId="{BEC71951-1873-4C11-A02B-77216F611517}" srcOrd="1" destOrd="0" presId="urn:microsoft.com/office/officeart/2005/8/layout/list1"/>
    <dgm:cxn modelId="{CB42AF2E-CFD7-4887-BFEB-09869A4519BA}" type="presParOf" srcId="{2447220C-21BF-410C-86DE-2FE003BECBA7}" destId="{0E21CE3E-A80C-49FB-8D9D-70184263FF3F}" srcOrd="9" destOrd="0" presId="urn:microsoft.com/office/officeart/2005/8/layout/list1"/>
    <dgm:cxn modelId="{47CCE204-3CED-4D1B-A098-22BF565FA01E}" type="presParOf" srcId="{2447220C-21BF-410C-86DE-2FE003BECBA7}" destId="{ACDB5B88-A751-41F4-8F77-0E60605FED10}"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9AB230-308F-4AFE-94F7-B9103103DC3C}" type="doc">
      <dgm:prSet loTypeId="urn:microsoft.com/office/officeart/2005/8/layout/venn2" loCatId="relationship" qsTypeId="urn:microsoft.com/office/officeart/2005/8/quickstyle/3d1" qsCatId="3D" csTypeId="urn:microsoft.com/office/officeart/2005/8/colors/colorful1#8" csCatId="colorful" phldr="1"/>
      <dgm:spPr/>
      <dgm:t>
        <a:bodyPr/>
        <a:lstStyle/>
        <a:p>
          <a:endParaRPr lang="en-US"/>
        </a:p>
      </dgm:t>
    </dgm:pt>
    <dgm:pt modelId="{C1243553-3D29-48FC-9214-F920D39CBB85}">
      <dgm:prSet phldrT="[Text]" custT="1"/>
      <dgm:spPr/>
      <dgm:t>
        <a:bodyPr lIns="0" tIns="91440" rIns="0" bIns="91440"/>
        <a:lstStyle/>
        <a:p>
          <a:r>
            <a:rPr lang="en-US" sz="4000" b="0" i="0" dirty="0" smtClean="0">
              <a:latin typeface="Fertigo Pro" pitchFamily="50" charset="0"/>
            </a:rPr>
            <a:t>Il </a:t>
          </a:r>
          <a:r>
            <a:rPr lang="en-US" sz="4000" b="0" i="0" dirty="0" err="1" smtClean="0">
              <a:latin typeface="Fertigo Pro" pitchFamily="50" charset="0"/>
            </a:rPr>
            <a:t>Custode</a:t>
          </a:r>
          <a:endParaRPr lang="en-US" sz="4000" b="0" i="0" dirty="0">
            <a:latin typeface="Fertigo Pro" pitchFamily="50" charset="0"/>
          </a:endParaRPr>
        </a:p>
      </dgm:t>
    </dgm:pt>
    <dgm:pt modelId="{0CDFA5D5-883D-4B22-8689-99AC5D5AE105}" type="parTrans" cxnId="{87585404-F137-492C-A71B-9898FB483B83}">
      <dgm:prSet/>
      <dgm:spPr/>
      <dgm:t>
        <a:bodyPr/>
        <a:lstStyle/>
        <a:p>
          <a:endParaRPr lang="en-US" sz="1600">
            <a:solidFill>
              <a:schemeClr val="tx1"/>
            </a:solidFill>
            <a:latin typeface="Franklin Gothic Medium Cond" pitchFamily="34" charset="0"/>
          </a:endParaRPr>
        </a:p>
      </dgm:t>
    </dgm:pt>
    <dgm:pt modelId="{D99670AB-C2AB-4C38-9FD5-2D267262AC74}" type="sibTrans" cxnId="{87585404-F137-492C-A71B-9898FB483B83}">
      <dgm:prSet/>
      <dgm:spPr/>
      <dgm:t>
        <a:bodyPr/>
        <a:lstStyle/>
        <a:p>
          <a:endParaRPr lang="en-US" sz="1600">
            <a:solidFill>
              <a:schemeClr val="tx1"/>
            </a:solidFill>
            <a:latin typeface="Franklin Gothic Medium Cond" pitchFamily="34" charset="0"/>
          </a:endParaRPr>
        </a:p>
      </dgm:t>
    </dgm:pt>
    <dgm:pt modelId="{B73C7D1C-9C48-454C-9E5F-071C776CF2BB}">
      <dgm:prSet phldrT="[Text]" custT="1"/>
      <dgm:spPr/>
      <dgm:t>
        <a:bodyPr lIns="0" tIns="91440" rIns="0" bIns="91440"/>
        <a:lstStyle/>
        <a:p>
          <a:r>
            <a:rPr lang="en-US" sz="4000" b="1" dirty="0" err="1" smtClean="0">
              <a:solidFill>
                <a:schemeClr val="accent2"/>
              </a:solidFill>
              <a:latin typeface="Fertigo Pro" pitchFamily="50" charset="0"/>
            </a:rPr>
            <a:t>Sorveglia</a:t>
          </a:r>
          <a:endParaRPr lang="en-US" sz="4000" b="1" dirty="0">
            <a:solidFill>
              <a:schemeClr val="accent2"/>
            </a:solidFill>
            <a:latin typeface="Fertigo Pro" pitchFamily="50" charset="0"/>
          </a:endParaRPr>
        </a:p>
      </dgm:t>
    </dgm:pt>
    <dgm:pt modelId="{A6D45D15-73B6-4AC6-8D33-6A107C8D8110}" type="parTrans" cxnId="{E47BD26E-394E-45D0-88B6-B63F9C0F826B}">
      <dgm:prSet/>
      <dgm:spPr/>
      <dgm:t>
        <a:bodyPr/>
        <a:lstStyle/>
        <a:p>
          <a:endParaRPr lang="en-US" sz="1600">
            <a:solidFill>
              <a:schemeClr val="tx1"/>
            </a:solidFill>
            <a:latin typeface="Franklin Gothic Medium Cond" pitchFamily="34" charset="0"/>
          </a:endParaRPr>
        </a:p>
      </dgm:t>
    </dgm:pt>
    <dgm:pt modelId="{5F4907A1-1435-4F06-A7AF-C5A259BD4F30}" type="sibTrans" cxnId="{E47BD26E-394E-45D0-88B6-B63F9C0F826B}">
      <dgm:prSet/>
      <dgm:spPr/>
      <dgm:t>
        <a:bodyPr/>
        <a:lstStyle/>
        <a:p>
          <a:endParaRPr lang="en-US" sz="1600">
            <a:solidFill>
              <a:schemeClr val="tx1"/>
            </a:solidFill>
            <a:latin typeface="Franklin Gothic Medium Cond" pitchFamily="34" charset="0"/>
          </a:endParaRPr>
        </a:p>
      </dgm:t>
    </dgm:pt>
    <dgm:pt modelId="{76175444-AD5F-465E-90E9-68A895A77263}">
      <dgm:prSet phldrT="[Text]" custT="1"/>
      <dgm:spPr/>
      <dgm:t>
        <a:bodyPr lIns="0" tIns="91440" rIns="0" bIns="91440"/>
        <a:lstStyle/>
        <a:p>
          <a:r>
            <a:rPr lang="en-US" sz="4000" b="1" dirty="0" err="1" smtClean="0">
              <a:latin typeface="Fertigo Pro" pitchFamily="50" charset="0"/>
            </a:rPr>
            <a:t>Protegge</a:t>
          </a:r>
          <a:endParaRPr lang="en-US" sz="4000" b="1" dirty="0">
            <a:latin typeface="Fertigo Pro" pitchFamily="50" charset="0"/>
          </a:endParaRPr>
        </a:p>
      </dgm:t>
    </dgm:pt>
    <dgm:pt modelId="{CA43B6F6-5966-4B2A-8F7E-B87CFFE0D5D3}" type="parTrans" cxnId="{8FCB861E-51C8-43A2-A3C7-EB629735DAB7}">
      <dgm:prSet/>
      <dgm:spPr/>
      <dgm:t>
        <a:bodyPr/>
        <a:lstStyle/>
        <a:p>
          <a:endParaRPr lang="en-US" sz="1600">
            <a:solidFill>
              <a:schemeClr val="tx1"/>
            </a:solidFill>
            <a:latin typeface="Franklin Gothic Medium Cond" pitchFamily="34" charset="0"/>
          </a:endParaRPr>
        </a:p>
      </dgm:t>
    </dgm:pt>
    <dgm:pt modelId="{C452818C-8AEC-4A80-955A-908455FD846A}" type="sibTrans" cxnId="{8FCB861E-51C8-43A2-A3C7-EB629735DAB7}">
      <dgm:prSet/>
      <dgm:spPr/>
      <dgm:t>
        <a:bodyPr/>
        <a:lstStyle/>
        <a:p>
          <a:endParaRPr lang="en-US" sz="1600">
            <a:solidFill>
              <a:schemeClr val="tx1"/>
            </a:solidFill>
            <a:latin typeface="Franklin Gothic Medium Cond" pitchFamily="34" charset="0"/>
          </a:endParaRPr>
        </a:p>
      </dgm:t>
    </dgm:pt>
    <dgm:pt modelId="{F7E6F160-63CE-4DA3-82DD-63EB040AA5EC}">
      <dgm:prSet phldrT="[Text]" custT="1"/>
      <dgm:spPr/>
      <dgm:t>
        <a:bodyPr lIns="0" tIns="91440" rIns="0" bIns="91440"/>
        <a:lstStyle/>
        <a:p>
          <a:r>
            <a:rPr lang="en-US" sz="4000" b="1" dirty="0" err="1" smtClean="0">
              <a:solidFill>
                <a:schemeClr val="accent2"/>
              </a:solidFill>
              <a:latin typeface="Fertigo Pro" pitchFamily="50" charset="0"/>
            </a:rPr>
            <a:t>Vigila</a:t>
          </a:r>
          <a:endParaRPr lang="en-US" sz="4000" b="1" dirty="0">
            <a:solidFill>
              <a:schemeClr val="accent2"/>
            </a:solidFill>
            <a:latin typeface="Fertigo Pro" pitchFamily="50" charset="0"/>
          </a:endParaRPr>
        </a:p>
      </dgm:t>
    </dgm:pt>
    <dgm:pt modelId="{E415D5A7-DB37-4635-A107-B1C57547EF81}" type="parTrans" cxnId="{2AA42EE1-68A6-4EF7-B865-28A34793D647}">
      <dgm:prSet/>
      <dgm:spPr/>
      <dgm:t>
        <a:bodyPr/>
        <a:lstStyle/>
        <a:p>
          <a:endParaRPr lang="en-US" sz="1600">
            <a:solidFill>
              <a:schemeClr val="tx1"/>
            </a:solidFill>
            <a:latin typeface="Franklin Gothic Medium Cond" pitchFamily="34" charset="0"/>
          </a:endParaRPr>
        </a:p>
      </dgm:t>
    </dgm:pt>
    <dgm:pt modelId="{C0A26453-E2B2-4036-BBCB-FB7181114948}" type="sibTrans" cxnId="{2AA42EE1-68A6-4EF7-B865-28A34793D647}">
      <dgm:prSet/>
      <dgm:spPr/>
      <dgm:t>
        <a:bodyPr/>
        <a:lstStyle/>
        <a:p>
          <a:endParaRPr lang="en-US" sz="1600">
            <a:solidFill>
              <a:schemeClr val="tx1"/>
            </a:solidFill>
            <a:latin typeface="Franklin Gothic Medium Cond" pitchFamily="34" charset="0"/>
          </a:endParaRPr>
        </a:p>
      </dgm:t>
    </dgm:pt>
    <dgm:pt modelId="{A9CE28FA-05BD-4980-845B-22A57832D118}" type="pres">
      <dgm:prSet presAssocID="{439AB230-308F-4AFE-94F7-B9103103DC3C}" presName="Name0" presStyleCnt="0">
        <dgm:presLayoutVars>
          <dgm:chMax val="7"/>
          <dgm:resizeHandles val="exact"/>
        </dgm:presLayoutVars>
      </dgm:prSet>
      <dgm:spPr/>
      <dgm:t>
        <a:bodyPr/>
        <a:lstStyle/>
        <a:p>
          <a:endParaRPr lang="en-US"/>
        </a:p>
      </dgm:t>
    </dgm:pt>
    <dgm:pt modelId="{F327B1B6-B67D-41FF-A60C-4B4F4EB43AFA}" type="pres">
      <dgm:prSet presAssocID="{439AB230-308F-4AFE-94F7-B9103103DC3C}" presName="comp1" presStyleCnt="0"/>
      <dgm:spPr/>
    </dgm:pt>
    <dgm:pt modelId="{D6366C5E-C7B9-45C3-A2EA-D11168D17D06}" type="pres">
      <dgm:prSet presAssocID="{439AB230-308F-4AFE-94F7-B9103103DC3C}" presName="circle1" presStyleLbl="node1" presStyleIdx="0" presStyleCnt="4" custScaleX="218811"/>
      <dgm:spPr/>
      <dgm:t>
        <a:bodyPr/>
        <a:lstStyle/>
        <a:p>
          <a:endParaRPr lang="en-US"/>
        </a:p>
      </dgm:t>
    </dgm:pt>
    <dgm:pt modelId="{16E46E75-5F78-48FD-B7C1-8ECCF6D37EDF}" type="pres">
      <dgm:prSet presAssocID="{439AB230-308F-4AFE-94F7-B9103103DC3C}" presName="c1text" presStyleLbl="node1" presStyleIdx="0" presStyleCnt="4">
        <dgm:presLayoutVars>
          <dgm:bulletEnabled val="1"/>
        </dgm:presLayoutVars>
      </dgm:prSet>
      <dgm:spPr/>
      <dgm:t>
        <a:bodyPr/>
        <a:lstStyle/>
        <a:p>
          <a:endParaRPr lang="en-US"/>
        </a:p>
      </dgm:t>
    </dgm:pt>
    <dgm:pt modelId="{30873DD5-D3A9-40B7-8766-D941FAC151DA}" type="pres">
      <dgm:prSet presAssocID="{439AB230-308F-4AFE-94F7-B9103103DC3C}" presName="comp2" presStyleCnt="0"/>
      <dgm:spPr/>
    </dgm:pt>
    <dgm:pt modelId="{E5755DDE-101F-4060-BB59-483CA7098683}" type="pres">
      <dgm:prSet presAssocID="{439AB230-308F-4AFE-94F7-B9103103DC3C}" presName="circle2" presStyleLbl="node1" presStyleIdx="1" presStyleCnt="4" custScaleX="246936"/>
      <dgm:spPr/>
      <dgm:t>
        <a:bodyPr/>
        <a:lstStyle/>
        <a:p>
          <a:endParaRPr lang="en-US"/>
        </a:p>
      </dgm:t>
    </dgm:pt>
    <dgm:pt modelId="{A6F31BFE-1422-443F-9328-8B8E09ABFECF}" type="pres">
      <dgm:prSet presAssocID="{439AB230-308F-4AFE-94F7-B9103103DC3C}" presName="c2text" presStyleLbl="node1" presStyleIdx="1" presStyleCnt="4">
        <dgm:presLayoutVars>
          <dgm:bulletEnabled val="1"/>
        </dgm:presLayoutVars>
      </dgm:prSet>
      <dgm:spPr/>
      <dgm:t>
        <a:bodyPr/>
        <a:lstStyle/>
        <a:p>
          <a:endParaRPr lang="en-US"/>
        </a:p>
      </dgm:t>
    </dgm:pt>
    <dgm:pt modelId="{B99AC977-4918-449B-B958-046B35DA2751}" type="pres">
      <dgm:prSet presAssocID="{439AB230-308F-4AFE-94F7-B9103103DC3C}" presName="comp3" presStyleCnt="0"/>
      <dgm:spPr/>
    </dgm:pt>
    <dgm:pt modelId="{CD0E4A16-4D03-4286-B746-1DFC109DF77B}" type="pres">
      <dgm:prSet presAssocID="{439AB230-308F-4AFE-94F7-B9103103DC3C}" presName="circle3" presStyleLbl="node1" presStyleIdx="2" presStyleCnt="4" custScaleX="299717" custLinFactNeighborY="334"/>
      <dgm:spPr/>
      <dgm:t>
        <a:bodyPr/>
        <a:lstStyle/>
        <a:p>
          <a:endParaRPr lang="en-US"/>
        </a:p>
      </dgm:t>
    </dgm:pt>
    <dgm:pt modelId="{482EFF86-D6C4-4EE9-90C6-BB90B73F0722}" type="pres">
      <dgm:prSet presAssocID="{439AB230-308F-4AFE-94F7-B9103103DC3C}" presName="c3text" presStyleLbl="node1" presStyleIdx="2" presStyleCnt="4">
        <dgm:presLayoutVars>
          <dgm:bulletEnabled val="1"/>
        </dgm:presLayoutVars>
      </dgm:prSet>
      <dgm:spPr/>
      <dgm:t>
        <a:bodyPr/>
        <a:lstStyle/>
        <a:p>
          <a:endParaRPr lang="en-US"/>
        </a:p>
      </dgm:t>
    </dgm:pt>
    <dgm:pt modelId="{8D61BAFD-9961-47D8-8BB8-ACABD6CDE2F9}" type="pres">
      <dgm:prSet presAssocID="{439AB230-308F-4AFE-94F7-B9103103DC3C}" presName="comp4" presStyleCnt="0"/>
      <dgm:spPr/>
    </dgm:pt>
    <dgm:pt modelId="{04EA5054-6F38-4392-9FC8-45EA51C81A2C}" type="pres">
      <dgm:prSet presAssocID="{439AB230-308F-4AFE-94F7-B9103103DC3C}" presName="circle4" presStyleLbl="node1" presStyleIdx="3" presStyleCnt="4" custScaleX="369843"/>
      <dgm:spPr/>
      <dgm:t>
        <a:bodyPr/>
        <a:lstStyle/>
        <a:p>
          <a:endParaRPr lang="en-US"/>
        </a:p>
      </dgm:t>
    </dgm:pt>
    <dgm:pt modelId="{7836BE70-0D97-459A-90A0-33A5BE66E717}" type="pres">
      <dgm:prSet presAssocID="{439AB230-308F-4AFE-94F7-B9103103DC3C}" presName="c4text" presStyleLbl="node1" presStyleIdx="3" presStyleCnt="4">
        <dgm:presLayoutVars>
          <dgm:bulletEnabled val="1"/>
        </dgm:presLayoutVars>
      </dgm:prSet>
      <dgm:spPr/>
      <dgm:t>
        <a:bodyPr/>
        <a:lstStyle/>
        <a:p>
          <a:endParaRPr lang="en-US"/>
        </a:p>
      </dgm:t>
    </dgm:pt>
  </dgm:ptLst>
  <dgm:cxnLst>
    <dgm:cxn modelId="{1D672010-A0FE-4E8F-A9CA-EA0AF2F2A241}" type="presOf" srcId="{F7E6F160-63CE-4DA3-82DD-63EB040AA5EC}" destId="{04EA5054-6F38-4392-9FC8-45EA51C81A2C}" srcOrd="0" destOrd="0" presId="urn:microsoft.com/office/officeart/2005/8/layout/venn2"/>
    <dgm:cxn modelId="{D6489DF3-32B0-45A2-8A2A-58D99DF63239}" type="presOf" srcId="{439AB230-308F-4AFE-94F7-B9103103DC3C}" destId="{A9CE28FA-05BD-4980-845B-22A57832D118}" srcOrd="0" destOrd="0" presId="urn:microsoft.com/office/officeart/2005/8/layout/venn2"/>
    <dgm:cxn modelId="{87585404-F137-492C-A71B-9898FB483B83}" srcId="{439AB230-308F-4AFE-94F7-B9103103DC3C}" destId="{C1243553-3D29-48FC-9214-F920D39CBB85}" srcOrd="0" destOrd="0" parTransId="{0CDFA5D5-883D-4B22-8689-99AC5D5AE105}" sibTransId="{D99670AB-C2AB-4C38-9FD5-2D267262AC74}"/>
    <dgm:cxn modelId="{A3E1BDEC-0285-4CA3-8821-238091C1F43F}" type="presOf" srcId="{B73C7D1C-9C48-454C-9E5F-071C776CF2BB}" destId="{E5755DDE-101F-4060-BB59-483CA7098683}" srcOrd="0" destOrd="0" presId="urn:microsoft.com/office/officeart/2005/8/layout/venn2"/>
    <dgm:cxn modelId="{8D524C9D-4050-48C3-B46B-915B6CA697D1}" type="presOf" srcId="{76175444-AD5F-465E-90E9-68A895A77263}" destId="{482EFF86-D6C4-4EE9-90C6-BB90B73F0722}" srcOrd="1" destOrd="0" presId="urn:microsoft.com/office/officeart/2005/8/layout/venn2"/>
    <dgm:cxn modelId="{2AA42EE1-68A6-4EF7-B865-28A34793D647}" srcId="{439AB230-308F-4AFE-94F7-B9103103DC3C}" destId="{F7E6F160-63CE-4DA3-82DD-63EB040AA5EC}" srcOrd="3" destOrd="0" parTransId="{E415D5A7-DB37-4635-A107-B1C57547EF81}" sibTransId="{C0A26453-E2B2-4036-BBCB-FB7181114948}"/>
    <dgm:cxn modelId="{0512D19B-811D-44A3-A07F-D959F140C266}" type="presOf" srcId="{C1243553-3D29-48FC-9214-F920D39CBB85}" destId="{16E46E75-5F78-48FD-B7C1-8ECCF6D37EDF}" srcOrd="1" destOrd="0" presId="urn:microsoft.com/office/officeart/2005/8/layout/venn2"/>
    <dgm:cxn modelId="{BD2637D0-E4EE-4F02-9776-117ADD67FC97}" type="presOf" srcId="{C1243553-3D29-48FC-9214-F920D39CBB85}" destId="{D6366C5E-C7B9-45C3-A2EA-D11168D17D06}" srcOrd="0" destOrd="0" presId="urn:microsoft.com/office/officeart/2005/8/layout/venn2"/>
    <dgm:cxn modelId="{8FCB861E-51C8-43A2-A3C7-EB629735DAB7}" srcId="{439AB230-308F-4AFE-94F7-B9103103DC3C}" destId="{76175444-AD5F-465E-90E9-68A895A77263}" srcOrd="2" destOrd="0" parTransId="{CA43B6F6-5966-4B2A-8F7E-B87CFFE0D5D3}" sibTransId="{C452818C-8AEC-4A80-955A-908455FD846A}"/>
    <dgm:cxn modelId="{99FDF32D-D152-429A-B132-427657DF6D9C}" type="presOf" srcId="{F7E6F160-63CE-4DA3-82DD-63EB040AA5EC}" destId="{7836BE70-0D97-459A-90A0-33A5BE66E717}" srcOrd="1" destOrd="0" presId="urn:microsoft.com/office/officeart/2005/8/layout/venn2"/>
    <dgm:cxn modelId="{E47BD26E-394E-45D0-88B6-B63F9C0F826B}" srcId="{439AB230-308F-4AFE-94F7-B9103103DC3C}" destId="{B73C7D1C-9C48-454C-9E5F-071C776CF2BB}" srcOrd="1" destOrd="0" parTransId="{A6D45D15-73B6-4AC6-8D33-6A107C8D8110}" sibTransId="{5F4907A1-1435-4F06-A7AF-C5A259BD4F30}"/>
    <dgm:cxn modelId="{D53A14DC-B71C-4C30-A7C1-8295BDAAE86C}" type="presOf" srcId="{B73C7D1C-9C48-454C-9E5F-071C776CF2BB}" destId="{A6F31BFE-1422-443F-9328-8B8E09ABFECF}" srcOrd="1" destOrd="0" presId="urn:microsoft.com/office/officeart/2005/8/layout/venn2"/>
    <dgm:cxn modelId="{1B4B1AE1-8D41-43E2-8FFB-8DE63F141EEE}" type="presOf" srcId="{76175444-AD5F-465E-90E9-68A895A77263}" destId="{CD0E4A16-4D03-4286-B746-1DFC109DF77B}" srcOrd="0" destOrd="0" presId="urn:microsoft.com/office/officeart/2005/8/layout/venn2"/>
    <dgm:cxn modelId="{287027AD-9360-4606-9015-61F3B93CF608}" type="presParOf" srcId="{A9CE28FA-05BD-4980-845B-22A57832D118}" destId="{F327B1B6-B67D-41FF-A60C-4B4F4EB43AFA}" srcOrd="0" destOrd="0" presId="urn:microsoft.com/office/officeart/2005/8/layout/venn2"/>
    <dgm:cxn modelId="{3A05676F-2D92-4D4E-8A42-E2AB8D979448}" type="presParOf" srcId="{F327B1B6-B67D-41FF-A60C-4B4F4EB43AFA}" destId="{D6366C5E-C7B9-45C3-A2EA-D11168D17D06}" srcOrd="0" destOrd="0" presId="urn:microsoft.com/office/officeart/2005/8/layout/venn2"/>
    <dgm:cxn modelId="{6F81B4CB-F018-4B17-BA85-1089E570DBCB}" type="presParOf" srcId="{F327B1B6-B67D-41FF-A60C-4B4F4EB43AFA}" destId="{16E46E75-5F78-48FD-B7C1-8ECCF6D37EDF}" srcOrd="1" destOrd="0" presId="urn:microsoft.com/office/officeart/2005/8/layout/venn2"/>
    <dgm:cxn modelId="{B824B866-2C89-44E7-A42D-974F18F3E253}" type="presParOf" srcId="{A9CE28FA-05BD-4980-845B-22A57832D118}" destId="{30873DD5-D3A9-40B7-8766-D941FAC151DA}" srcOrd="1" destOrd="0" presId="urn:microsoft.com/office/officeart/2005/8/layout/venn2"/>
    <dgm:cxn modelId="{A304384F-01FA-4F0A-A51E-DFBF353827C5}" type="presParOf" srcId="{30873DD5-D3A9-40B7-8766-D941FAC151DA}" destId="{E5755DDE-101F-4060-BB59-483CA7098683}" srcOrd="0" destOrd="0" presId="urn:microsoft.com/office/officeart/2005/8/layout/venn2"/>
    <dgm:cxn modelId="{DF391F28-48ED-474D-ADE3-371F1F57325B}" type="presParOf" srcId="{30873DD5-D3A9-40B7-8766-D941FAC151DA}" destId="{A6F31BFE-1422-443F-9328-8B8E09ABFECF}" srcOrd="1" destOrd="0" presId="urn:microsoft.com/office/officeart/2005/8/layout/venn2"/>
    <dgm:cxn modelId="{4476A65C-4D9B-449D-98F5-9E89CE0ED04A}" type="presParOf" srcId="{A9CE28FA-05BD-4980-845B-22A57832D118}" destId="{B99AC977-4918-449B-B958-046B35DA2751}" srcOrd="2" destOrd="0" presId="urn:microsoft.com/office/officeart/2005/8/layout/venn2"/>
    <dgm:cxn modelId="{EFA68BA8-4031-47F6-BAFF-E3CC5B7CBADA}" type="presParOf" srcId="{B99AC977-4918-449B-B958-046B35DA2751}" destId="{CD0E4A16-4D03-4286-B746-1DFC109DF77B}" srcOrd="0" destOrd="0" presId="urn:microsoft.com/office/officeart/2005/8/layout/venn2"/>
    <dgm:cxn modelId="{46FA1433-6680-4B5F-9219-82090913A157}" type="presParOf" srcId="{B99AC977-4918-449B-B958-046B35DA2751}" destId="{482EFF86-D6C4-4EE9-90C6-BB90B73F0722}" srcOrd="1" destOrd="0" presId="urn:microsoft.com/office/officeart/2005/8/layout/venn2"/>
    <dgm:cxn modelId="{47415F25-0861-4980-A84A-9A51D71F546F}" type="presParOf" srcId="{A9CE28FA-05BD-4980-845B-22A57832D118}" destId="{8D61BAFD-9961-47D8-8BB8-ACABD6CDE2F9}" srcOrd="3" destOrd="0" presId="urn:microsoft.com/office/officeart/2005/8/layout/venn2"/>
    <dgm:cxn modelId="{4A006C2F-4380-44E6-8E52-91B547E56DC2}" type="presParOf" srcId="{8D61BAFD-9961-47D8-8BB8-ACABD6CDE2F9}" destId="{04EA5054-6F38-4392-9FC8-45EA51C81A2C}" srcOrd="0" destOrd="0" presId="urn:microsoft.com/office/officeart/2005/8/layout/venn2"/>
    <dgm:cxn modelId="{F33E80BC-F9FE-4226-B041-1AA11353FDFA}" type="presParOf" srcId="{8D61BAFD-9961-47D8-8BB8-ACABD6CDE2F9}" destId="{7836BE70-0D97-459A-90A0-33A5BE66E717}" srcOrd="1" destOrd="0" presId="urn:microsoft.com/office/officeart/2005/8/layout/venn2"/>
  </dgm:cxnLst>
  <dgm:bg>
    <a:effectLst>
      <a:outerShdw blurRad="152400" dist="317500" dir="5400000" sx="90000" sy="-19000" rotWithShape="0">
        <a:prstClr val="black">
          <a:alpha val="15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EDD4474-5105-4572-B94F-B4F5E4782FD6}" type="doc">
      <dgm:prSet loTypeId="urn:microsoft.com/office/officeart/2005/8/layout/vList5" loCatId="list" qsTypeId="urn:microsoft.com/office/officeart/2005/8/quickstyle/3d1" qsCatId="3D" csTypeId="urn:microsoft.com/office/officeart/2005/8/colors/colorful1#7" csCatId="colorful" phldr="1"/>
      <dgm:spPr/>
      <dgm:t>
        <a:bodyPr/>
        <a:lstStyle/>
        <a:p>
          <a:endParaRPr lang="en-US"/>
        </a:p>
      </dgm:t>
    </dgm:pt>
    <dgm:pt modelId="{2F9F6499-8A87-4895-8D43-E581613B5309}">
      <dgm:prSet phldrT="[Text]"/>
      <dgm:spPr>
        <a:gradFill flip="none" rotWithShape="1">
          <a:gsLst>
            <a:gs pos="0">
              <a:schemeClr val="bg1"/>
            </a:gs>
            <a:gs pos="100000">
              <a:schemeClr val="bg1">
                <a:lumMod val="75000"/>
              </a:schemeClr>
            </a:gs>
          </a:gsLst>
          <a:path path="circle">
            <a:fillToRect l="50000" t="50000" r="50000" b="50000"/>
          </a:path>
          <a:tileRect/>
        </a:gradFill>
      </dgm:spPr>
      <dgm:t>
        <a:bodyPr/>
        <a:lstStyle/>
        <a:p>
          <a:r>
            <a:rPr lang="en-US" dirty="0" smtClean="0">
              <a:solidFill>
                <a:schemeClr val="bg1">
                  <a:lumMod val="50000"/>
                </a:schemeClr>
              </a:solidFill>
            </a:rPr>
            <a:t>1</a:t>
          </a:r>
          <a:endParaRPr lang="en-US" dirty="0">
            <a:solidFill>
              <a:schemeClr val="bg1">
                <a:lumMod val="50000"/>
              </a:schemeClr>
            </a:solidFill>
          </a:endParaRPr>
        </a:p>
      </dgm:t>
    </dgm:pt>
    <dgm:pt modelId="{8BE1F363-58DE-4B33-B37E-0576AF4C4787}" type="parTrans" cxnId="{56033E77-E82D-4032-A015-87996624844C}">
      <dgm:prSet/>
      <dgm:spPr/>
      <dgm:t>
        <a:bodyPr/>
        <a:lstStyle/>
        <a:p>
          <a:endParaRPr lang="en-US"/>
        </a:p>
      </dgm:t>
    </dgm:pt>
    <dgm:pt modelId="{0A8B6C8B-4565-4C5E-8A04-DECBA3F46D66}" type="sibTrans" cxnId="{56033E77-E82D-4032-A015-87996624844C}">
      <dgm:prSet/>
      <dgm:spPr/>
      <dgm:t>
        <a:bodyPr/>
        <a:lstStyle/>
        <a:p>
          <a:endParaRPr lang="en-US"/>
        </a:p>
      </dgm:t>
    </dgm:pt>
    <dgm:pt modelId="{99B877B8-CEBA-47B2-AA4F-B6ED659DFB7F}">
      <dgm:prSet phldrT="[Text]" custT="1"/>
      <dgm:spPr>
        <a:solidFill>
          <a:schemeClr val="accent6">
            <a:lumMod val="75000"/>
            <a:alpha val="90000"/>
          </a:schemeClr>
        </a:solidFill>
      </dgm:spPr>
      <dgm:t>
        <a:bodyPr/>
        <a:lstStyle/>
        <a:p>
          <a:pPr marL="914400" indent="-914400"/>
          <a:r>
            <a:rPr lang="en-US" sz="4000" b="1" dirty="0" err="1" smtClean="0">
              <a:solidFill>
                <a:schemeClr val="bg1"/>
              </a:solidFill>
              <a:latin typeface="Fertigo Pro" pitchFamily="50" charset="0"/>
            </a:rPr>
            <a:t>Diligenza</a:t>
          </a:r>
          <a:r>
            <a:rPr lang="en-US" sz="4000" b="1" dirty="0" smtClean="0">
              <a:solidFill>
                <a:schemeClr val="bg1"/>
              </a:solidFill>
              <a:latin typeface="Fertigo Pro" pitchFamily="50" charset="0"/>
            </a:rPr>
            <a:t> del </a:t>
          </a:r>
          <a:r>
            <a:rPr lang="en-US" sz="4000" b="1" dirty="0" err="1" smtClean="0">
              <a:solidFill>
                <a:schemeClr val="bg1"/>
              </a:solidFill>
              <a:latin typeface="Fertigo Pro" pitchFamily="50" charset="0"/>
            </a:rPr>
            <a:t>buon</a:t>
          </a:r>
          <a:r>
            <a:rPr lang="en-US" sz="4000" b="1" dirty="0" smtClean="0">
              <a:solidFill>
                <a:schemeClr val="bg1"/>
              </a:solidFill>
              <a:latin typeface="Fertigo Pro" pitchFamily="50" charset="0"/>
            </a:rPr>
            <a:t> padre di </a:t>
          </a:r>
          <a:r>
            <a:rPr lang="en-US" sz="4000" b="1" dirty="0" err="1" smtClean="0">
              <a:solidFill>
                <a:schemeClr val="bg1"/>
              </a:solidFill>
              <a:latin typeface="Fertigo Pro" pitchFamily="50" charset="0"/>
            </a:rPr>
            <a:t>famiglia</a:t>
          </a:r>
          <a:endParaRPr lang="en-US" sz="4000" b="1" dirty="0">
            <a:solidFill>
              <a:schemeClr val="bg1"/>
            </a:solidFill>
            <a:latin typeface="Fertigo Pro" pitchFamily="50" charset="0"/>
          </a:endParaRPr>
        </a:p>
      </dgm:t>
    </dgm:pt>
    <dgm:pt modelId="{1184EA28-87DB-4EC7-A57A-64384041F7CF}" type="parTrans" cxnId="{D1624B4E-FCEA-4785-9064-904C735ACA86}">
      <dgm:prSet/>
      <dgm:spPr/>
      <dgm:t>
        <a:bodyPr/>
        <a:lstStyle/>
        <a:p>
          <a:endParaRPr lang="en-US"/>
        </a:p>
      </dgm:t>
    </dgm:pt>
    <dgm:pt modelId="{7220D579-BC7E-48B4-ABD2-8DF515E1294B}" type="sibTrans" cxnId="{D1624B4E-FCEA-4785-9064-904C735ACA86}">
      <dgm:prSet/>
      <dgm:spPr/>
      <dgm:t>
        <a:bodyPr/>
        <a:lstStyle/>
        <a:p>
          <a:endParaRPr lang="en-US"/>
        </a:p>
      </dgm:t>
    </dgm:pt>
    <dgm:pt modelId="{0271F4F0-5F5A-47C3-B389-0A268DAC8A8F}">
      <dgm:prSet phldrT="[Text]"/>
      <dgm:spPr>
        <a:gradFill flip="none" rotWithShape="1">
          <a:gsLst>
            <a:gs pos="0">
              <a:schemeClr val="bg1"/>
            </a:gs>
            <a:gs pos="100000">
              <a:schemeClr val="bg1">
                <a:lumMod val="75000"/>
              </a:schemeClr>
            </a:gs>
          </a:gsLst>
          <a:path path="circle">
            <a:fillToRect l="50000" t="50000" r="50000" b="50000"/>
          </a:path>
          <a:tileRect/>
        </a:gradFill>
      </dgm:spPr>
      <dgm:t>
        <a:bodyPr/>
        <a:lstStyle/>
        <a:p>
          <a:r>
            <a:rPr lang="en-US" dirty="0" smtClean="0">
              <a:solidFill>
                <a:schemeClr val="bg1">
                  <a:lumMod val="50000"/>
                </a:schemeClr>
              </a:solidFill>
            </a:rPr>
            <a:t>2</a:t>
          </a:r>
          <a:endParaRPr lang="en-US" dirty="0">
            <a:solidFill>
              <a:schemeClr val="bg1">
                <a:lumMod val="50000"/>
              </a:schemeClr>
            </a:solidFill>
          </a:endParaRPr>
        </a:p>
      </dgm:t>
    </dgm:pt>
    <dgm:pt modelId="{B813AACA-9F16-49A8-9E63-661611B26DE3}" type="parTrans" cxnId="{817213B6-C95C-4C1D-A93D-DFCF721D3032}">
      <dgm:prSet/>
      <dgm:spPr/>
      <dgm:t>
        <a:bodyPr/>
        <a:lstStyle/>
        <a:p>
          <a:endParaRPr lang="en-US"/>
        </a:p>
      </dgm:t>
    </dgm:pt>
    <dgm:pt modelId="{38D60B73-0A26-40D5-B734-2D9E6C83CE35}" type="sibTrans" cxnId="{817213B6-C95C-4C1D-A93D-DFCF721D3032}">
      <dgm:prSet/>
      <dgm:spPr/>
      <dgm:t>
        <a:bodyPr/>
        <a:lstStyle/>
        <a:p>
          <a:endParaRPr lang="en-US"/>
        </a:p>
      </dgm:t>
    </dgm:pt>
    <dgm:pt modelId="{6E265761-6ED8-4B00-AFCC-DD3BC9B2A0E6}">
      <dgm:prSet phldrT="[Text]" custT="1"/>
      <dgm:spPr>
        <a:solidFill>
          <a:srgbClr val="00B050">
            <a:alpha val="90000"/>
          </a:srgbClr>
        </a:solidFill>
      </dgm:spPr>
      <dgm:t>
        <a:bodyPr/>
        <a:lstStyle/>
        <a:p>
          <a:pPr marL="914400" indent="-914400"/>
          <a:r>
            <a:rPr lang="en-US" sz="4000" b="1" dirty="0" smtClean="0">
              <a:solidFill>
                <a:schemeClr val="bg1"/>
              </a:solidFill>
              <a:latin typeface="Fertigo Pro" pitchFamily="50" charset="0"/>
            </a:rPr>
            <a:t>Non </a:t>
          </a:r>
          <a:r>
            <a:rPr lang="en-US" sz="4000" b="1" dirty="0" err="1" smtClean="0">
              <a:solidFill>
                <a:schemeClr val="bg1"/>
              </a:solidFill>
              <a:latin typeface="Fertigo Pro" pitchFamily="50" charset="0"/>
            </a:rPr>
            <a:t>può</a:t>
          </a:r>
          <a:r>
            <a:rPr lang="en-US" sz="4000" b="1" dirty="0" smtClean="0">
              <a:solidFill>
                <a:schemeClr val="bg1"/>
              </a:solidFill>
              <a:latin typeface="Fertigo Pro" pitchFamily="50" charset="0"/>
            </a:rPr>
            <a:t> </a:t>
          </a:r>
          <a:r>
            <a:rPr lang="en-US" sz="4000" b="1" dirty="0" err="1" smtClean="0">
              <a:solidFill>
                <a:schemeClr val="bg1"/>
              </a:solidFill>
              <a:latin typeface="Fertigo Pro" pitchFamily="50" charset="0"/>
            </a:rPr>
            <a:t>servirsi</a:t>
          </a:r>
          <a:r>
            <a:rPr lang="en-US" sz="4000" b="1" dirty="0" smtClean="0">
              <a:solidFill>
                <a:schemeClr val="bg1"/>
              </a:solidFill>
              <a:latin typeface="Fertigo Pro" pitchFamily="50" charset="0"/>
            </a:rPr>
            <a:t> </a:t>
          </a:r>
          <a:r>
            <a:rPr lang="en-US" sz="4000" b="1" dirty="0" err="1" smtClean="0">
              <a:solidFill>
                <a:schemeClr val="bg1"/>
              </a:solidFill>
              <a:latin typeface="Fertigo Pro" pitchFamily="50" charset="0"/>
            </a:rPr>
            <a:t>della</a:t>
          </a:r>
          <a:r>
            <a:rPr lang="en-US" sz="4000" b="1" dirty="0" smtClean="0">
              <a:solidFill>
                <a:schemeClr val="bg1"/>
              </a:solidFill>
              <a:latin typeface="Fertigo Pro" pitchFamily="50" charset="0"/>
            </a:rPr>
            <a:t> </a:t>
          </a:r>
          <a:r>
            <a:rPr lang="en-US" sz="4000" b="1" dirty="0" err="1" smtClean="0">
              <a:solidFill>
                <a:schemeClr val="bg1"/>
              </a:solidFill>
              <a:latin typeface="Fertigo Pro" pitchFamily="50" charset="0"/>
            </a:rPr>
            <a:t>cosa</a:t>
          </a:r>
          <a:endParaRPr lang="en-US" sz="4000" b="1" dirty="0">
            <a:solidFill>
              <a:schemeClr val="bg1"/>
            </a:solidFill>
            <a:latin typeface="Fertigo Pro" pitchFamily="50" charset="0"/>
          </a:endParaRPr>
        </a:p>
      </dgm:t>
    </dgm:pt>
    <dgm:pt modelId="{85680AB6-5036-43F7-B88B-07D38C7CC8FC}" type="parTrans" cxnId="{8FD5E510-8583-423C-A869-3680BD377554}">
      <dgm:prSet/>
      <dgm:spPr/>
      <dgm:t>
        <a:bodyPr/>
        <a:lstStyle/>
        <a:p>
          <a:endParaRPr lang="en-US"/>
        </a:p>
      </dgm:t>
    </dgm:pt>
    <dgm:pt modelId="{A2131EA3-16AF-46F1-B299-12B3BBD74613}" type="sibTrans" cxnId="{8FD5E510-8583-423C-A869-3680BD377554}">
      <dgm:prSet/>
      <dgm:spPr/>
      <dgm:t>
        <a:bodyPr/>
        <a:lstStyle/>
        <a:p>
          <a:endParaRPr lang="en-US"/>
        </a:p>
      </dgm:t>
    </dgm:pt>
    <dgm:pt modelId="{48EC9D48-B447-420E-8D76-417C0F1F1CD4}">
      <dgm:prSet phldrT="[Text]"/>
      <dgm:spPr>
        <a:gradFill flip="none" rotWithShape="1">
          <a:gsLst>
            <a:gs pos="0">
              <a:schemeClr val="bg1"/>
            </a:gs>
            <a:gs pos="100000">
              <a:schemeClr val="bg1">
                <a:lumMod val="75000"/>
              </a:schemeClr>
            </a:gs>
          </a:gsLst>
          <a:path path="circle">
            <a:fillToRect l="50000" t="50000" r="50000" b="50000"/>
          </a:path>
          <a:tileRect/>
        </a:gradFill>
      </dgm:spPr>
      <dgm:t>
        <a:bodyPr/>
        <a:lstStyle/>
        <a:p>
          <a:r>
            <a:rPr lang="en-US" dirty="0" smtClean="0">
              <a:solidFill>
                <a:schemeClr val="bg1">
                  <a:lumMod val="50000"/>
                </a:schemeClr>
              </a:solidFill>
            </a:rPr>
            <a:t>3</a:t>
          </a:r>
          <a:endParaRPr lang="en-US" dirty="0">
            <a:solidFill>
              <a:schemeClr val="bg1">
                <a:lumMod val="50000"/>
              </a:schemeClr>
            </a:solidFill>
          </a:endParaRPr>
        </a:p>
      </dgm:t>
    </dgm:pt>
    <dgm:pt modelId="{B05FBB73-44A5-4F18-846C-7EA77CBAC763}" type="parTrans" cxnId="{B41F2B84-7419-478C-82ED-9493339403D8}">
      <dgm:prSet/>
      <dgm:spPr/>
      <dgm:t>
        <a:bodyPr/>
        <a:lstStyle/>
        <a:p>
          <a:endParaRPr lang="en-US"/>
        </a:p>
      </dgm:t>
    </dgm:pt>
    <dgm:pt modelId="{320F60E1-FB82-4791-B46B-C5644EE3822A}" type="sibTrans" cxnId="{B41F2B84-7419-478C-82ED-9493339403D8}">
      <dgm:prSet/>
      <dgm:spPr/>
      <dgm:t>
        <a:bodyPr/>
        <a:lstStyle/>
        <a:p>
          <a:endParaRPr lang="en-US"/>
        </a:p>
      </dgm:t>
    </dgm:pt>
    <dgm:pt modelId="{B44B4F92-697B-47A8-A203-7E3E66A70CA3}">
      <dgm:prSet phldrT="[Text]" custT="1"/>
      <dgm:spPr>
        <a:solidFill>
          <a:srgbClr val="00B0F0">
            <a:alpha val="90000"/>
          </a:srgbClr>
        </a:solidFill>
      </dgm:spPr>
      <dgm:t>
        <a:bodyPr/>
        <a:lstStyle/>
        <a:p>
          <a:pPr marL="914400" indent="-914400"/>
          <a:r>
            <a:rPr lang="en-US" sz="4000" b="1" dirty="0" smtClean="0">
              <a:solidFill>
                <a:schemeClr val="bg1"/>
              </a:solidFill>
              <a:latin typeface="Fertigo Pro" pitchFamily="50" charset="0"/>
            </a:rPr>
            <a:t>Non la </a:t>
          </a:r>
          <a:r>
            <a:rPr lang="en-US" sz="4000" b="1" dirty="0" err="1" smtClean="0">
              <a:solidFill>
                <a:schemeClr val="bg1"/>
              </a:solidFill>
              <a:latin typeface="Fertigo Pro" pitchFamily="50" charset="0"/>
            </a:rPr>
            <a:t>può</a:t>
          </a:r>
          <a:r>
            <a:rPr lang="en-US" sz="4000" b="1" dirty="0" smtClean="0">
              <a:solidFill>
                <a:schemeClr val="bg1"/>
              </a:solidFill>
              <a:latin typeface="Fertigo Pro" pitchFamily="50" charset="0"/>
            </a:rPr>
            <a:t> dare in </a:t>
          </a:r>
          <a:r>
            <a:rPr lang="en-US" sz="4000" b="1" dirty="0" err="1" smtClean="0">
              <a:solidFill>
                <a:schemeClr val="bg1"/>
              </a:solidFill>
              <a:latin typeface="Fertigo Pro" pitchFamily="50" charset="0"/>
            </a:rPr>
            <a:t>custodia</a:t>
          </a:r>
          <a:r>
            <a:rPr lang="en-US" sz="4000" b="1" dirty="0" smtClean="0">
              <a:solidFill>
                <a:schemeClr val="bg1"/>
              </a:solidFill>
              <a:latin typeface="Fertigo Pro" pitchFamily="50" charset="0"/>
            </a:rPr>
            <a:t> ad </a:t>
          </a:r>
          <a:r>
            <a:rPr lang="en-US" sz="4000" b="1" dirty="0" err="1" smtClean="0">
              <a:solidFill>
                <a:schemeClr val="bg1"/>
              </a:solidFill>
              <a:latin typeface="Fertigo Pro" pitchFamily="50" charset="0"/>
            </a:rPr>
            <a:t>altri</a:t>
          </a:r>
          <a:endParaRPr lang="en-US" sz="4000" b="1" dirty="0">
            <a:solidFill>
              <a:schemeClr val="bg1"/>
            </a:solidFill>
            <a:latin typeface="Fertigo Pro" pitchFamily="50" charset="0"/>
          </a:endParaRPr>
        </a:p>
      </dgm:t>
    </dgm:pt>
    <dgm:pt modelId="{3C1D84FF-3019-4EEC-84EE-12F53C6F92D7}" type="parTrans" cxnId="{69A7597D-2B65-4DA2-8FC4-495C8676B465}">
      <dgm:prSet/>
      <dgm:spPr/>
      <dgm:t>
        <a:bodyPr/>
        <a:lstStyle/>
        <a:p>
          <a:endParaRPr lang="en-US"/>
        </a:p>
      </dgm:t>
    </dgm:pt>
    <dgm:pt modelId="{32C13B34-2AED-48BD-952A-01E8A856D85A}" type="sibTrans" cxnId="{69A7597D-2B65-4DA2-8FC4-495C8676B465}">
      <dgm:prSet/>
      <dgm:spPr/>
      <dgm:t>
        <a:bodyPr/>
        <a:lstStyle/>
        <a:p>
          <a:endParaRPr lang="en-US"/>
        </a:p>
      </dgm:t>
    </dgm:pt>
    <dgm:pt modelId="{09BA1F44-AC19-4253-B684-D50C539E60F2}">
      <dgm:prSet phldrT="[Text]"/>
      <dgm:spPr>
        <a:gradFill flip="none" rotWithShape="1">
          <a:gsLst>
            <a:gs pos="0">
              <a:schemeClr val="bg1"/>
            </a:gs>
            <a:gs pos="100000">
              <a:schemeClr val="bg1">
                <a:lumMod val="75000"/>
              </a:schemeClr>
            </a:gs>
          </a:gsLst>
          <a:path path="circle">
            <a:fillToRect l="50000" t="50000" r="50000" b="50000"/>
          </a:path>
          <a:tileRect/>
        </a:gradFill>
      </dgm:spPr>
      <dgm:t>
        <a:bodyPr/>
        <a:lstStyle/>
        <a:p>
          <a:r>
            <a:rPr lang="en-US" dirty="0" smtClean="0">
              <a:solidFill>
                <a:schemeClr val="bg1">
                  <a:lumMod val="50000"/>
                </a:schemeClr>
              </a:solidFill>
            </a:rPr>
            <a:t>4</a:t>
          </a:r>
          <a:endParaRPr lang="en-US" dirty="0">
            <a:solidFill>
              <a:schemeClr val="bg1">
                <a:lumMod val="50000"/>
              </a:schemeClr>
            </a:solidFill>
          </a:endParaRPr>
        </a:p>
      </dgm:t>
    </dgm:pt>
    <dgm:pt modelId="{BFB4838E-67DF-49BD-834E-4A881DAE94C2}" type="parTrans" cxnId="{4917354A-09CC-414A-8825-F6D5D08BFE55}">
      <dgm:prSet/>
      <dgm:spPr/>
      <dgm:t>
        <a:bodyPr/>
        <a:lstStyle/>
        <a:p>
          <a:endParaRPr lang="en-US"/>
        </a:p>
      </dgm:t>
    </dgm:pt>
    <dgm:pt modelId="{2A1C411B-5511-4882-BFB9-3A75776FF245}" type="sibTrans" cxnId="{4917354A-09CC-414A-8825-F6D5D08BFE55}">
      <dgm:prSet/>
      <dgm:spPr/>
      <dgm:t>
        <a:bodyPr/>
        <a:lstStyle/>
        <a:p>
          <a:endParaRPr lang="en-US"/>
        </a:p>
      </dgm:t>
    </dgm:pt>
    <dgm:pt modelId="{0F949D85-0C1B-430B-A97C-02CE9D3DE72A}">
      <dgm:prSet phldrT="[Text]" custT="1"/>
      <dgm:spPr>
        <a:solidFill>
          <a:schemeClr val="accent1">
            <a:lumMod val="75000"/>
            <a:alpha val="90000"/>
          </a:schemeClr>
        </a:solidFill>
      </dgm:spPr>
      <dgm:t>
        <a:bodyPr/>
        <a:lstStyle/>
        <a:p>
          <a:pPr marL="914400" indent="-914400"/>
          <a:r>
            <a:rPr lang="en-US" sz="4000" b="1" dirty="0" smtClean="0">
              <a:solidFill>
                <a:schemeClr val="bg1"/>
              </a:solidFill>
              <a:latin typeface="Fertigo Pro" pitchFamily="50" charset="0"/>
            </a:rPr>
            <a:t>E’ </a:t>
          </a:r>
          <a:r>
            <a:rPr lang="en-US" sz="4000" b="1" dirty="0" err="1" smtClean="0">
              <a:solidFill>
                <a:schemeClr val="bg1"/>
              </a:solidFill>
              <a:latin typeface="Fertigo Pro" pitchFamily="50" charset="0"/>
            </a:rPr>
            <a:t>responsabile</a:t>
          </a:r>
          <a:r>
            <a:rPr lang="en-US" sz="4000" b="1" dirty="0" smtClean="0">
              <a:solidFill>
                <a:schemeClr val="bg1"/>
              </a:solidFill>
              <a:latin typeface="Fertigo Pro" pitchFamily="50" charset="0"/>
            </a:rPr>
            <a:t> del </a:t>
          </a:r>
          <a:r>
            <a:rPr lang="en-US" sz="4000" b="1" dirty="0" err="1" smtClean="0">
              <a:solidFill>
                <a:schemeClr val="bg1"/>
              </a:solidFill>
              <a:latin typeface="Fertigo Pro" pitchFamily="50" charset="0"/>
            </a:rPr>
            <a:t>danno</a:t>
          </a:r>
          <a:r>
            <a:rPr lang="en-US" sz="4000" b="1" dirty="0" smtClean="0">
              <a:solidFill>
                <a:schemeClr val="bg1"/>
              </a:solidFill>
              <a:latin typeface="Fertigo Pro" pitchFamily="50" charset="0"/>
            </a:rPr>
            <a:t> </a:t>
          </a:r>
          <a:endParaRPr lang="en-US" sz="4000" b="1" dirty="0">
            <a:solidFill>
              <a:schemeClr val="bg1"/>
            </a:solidFill>
            <a:latin typeface="Fertigo Pro" pitchFamily="50" charset="0"/>
          </a:endParaRPr>
        </a:p>
      </dgm:t>
    </dgm:pt>
    <dgm:pt modelId="{F9336465-AA63-4BB4-9D25-9AD362C0C9FD}" type="parTrans" cxnId="{1FB3DF05-0078-43F7-9587-D5CE3906930C}">
      <dgm:prSet/>
      <dgm:spPr/>
      <dgm:t>
        <a:bodyPr/>
        <a:lstStyle/>
        <a:p>
          <a:endParaRPr lang="en-US"/>
        </a:p>
      </dgm:t>
    </dgm:pt>
    <dgm:pt modelId="{AB715BA5-6AEB-43F5-8643-3E3539E29A61}" type="sibTrans" cxnId="{1FB3DF05-0078-43F7-9587-D5CE3906930C}">
      <dgm:prSet/>
      <dgm:spPr/>
      <dgm:t>
        <a:bodyPr/>
        <a:lstStyle/>
        <a:p>
          <a:endParaRPr lang="en-US"/>
        </a:p>
      </dgm:t>
    </dgm:pt>
    <dgm:pt modelId="{65C10D57-AE46-48A6-9842-DE26D8A0E0B1}" type="pres">
      <dgm:prSet presAssocID="{EEDD4474-5105-4572-B94F-B4F5E4782FD6}" presName="Name0" presStyleCnt="0">
        <dgm:presLayoutVars>
          <dgm:dir/>
          <dgm:animLvl val="lvl"/>
          <dgm:resizeHandles val="exact"/>
        </dgm:presLayoutVars>
      </dgm:prSet>
      <dgm:spPr/>
      <dgm:t>
        <a:bodyPr/>
        <a:lstStyle/>
        <a:p>
          <a:endParaRPr lang="en-US"/>
        </a:p>
      </dgm:t>
    </dgm:pt>
    <dgm:pt modelId="{5474B167-69C0-4A98-A5AE-46F0EFFD5FF5}" type="pres">
      <dgm:prSet presAssocID="{2F9F6499-8A87-4895-8D43-E581613B5309}" presName="linNode" presStyleCnt="0"/>
      <dgm:spPr/>
    </dgm:pt>
    <dgm:pt modelId="{9E87D3F1-4C62-44C2-839D-F5FF792F807F}" type="pres">
      <dgm:prSet presAssocID="{2F9F6499-8A87-4895-8D43-E581613B5309}" presName="parentText" presStyleLbl="node1" presStyleIdx="0" presStyleCnt="4" custScaleX="322220" custScaleY="37952" custLinFactNeighborX="94708">
        <dgm:presLayoutVars>
          <dgm:chMax val="1"/>
          <dgm:bulletEnabled val="1"/>
        </dgm:presLayoutVars>
      </dgm:prSet>
      <dgm:spPr>
        <a:prstGeom prst="ellipse">
          <a:avLst/>
        </a:prstGeom>
      </dgm:spPr>
      <dgm:t>
        <a:bodyPr/>
        <a:lstStyle/>
        <a:p>
          <a:endParaRPr lang="en-US"/>
        </a:p>
      </dgm:t>
    </dgm:pt>
    <dgm:pt modelId="{193D7722-BC70-46AA-A506-3DB4A98F9308}" type="pres">
      <dgm:prSet presAssocID="{2F9F6499-8A87-4895-8D43-E581613B5309}" presName="descendantText" presStyleLbl="alignAccFollowNode1" presStyleIdx="0" presStyleCnt="4" custScaleX="2000000" custScaleY="63623" custLinFactX="-45438" custLinFactNeighborX="-100000">
        <dgm:presLayoutVars>
          <dgm:bulletEnabled val="1"/>
        </dgm:presLayoutVars>
      </dgm:prSet>
      <dgm:spPr>
        <a:prstGeom prst="snip2DiagRect">
          <a:avLst/>
        </a:prstGeom>
      </dgm:spPr>
      <dgm:t>
        <a:bodyPr/>
        <a:lstStyle/>
        <a:p>
          <a:endParaRPr lang="en-US"/>
        </a:p>
      </dgm:t>
    </dgm:pt>
    <dgm:pt modelId="{0402F198-01DE-4387-8861-BED7BC71E74D}" type="pres">
      <dgm:prSet presAssocID="{0A8B6C8B-4565-4C5E-8A04-DECBA3F46D66}" presName="sp" presStyleCnt="0"/>
      <dgm:spPr/>
    </dgm:pt>
    <dgm:pt modelId="{0D507EBB-1CE4-4569-A615-7B867D686189}" type="pres">
      <dgm:prSet presAssocID="{0271F4F0-5F5A-47C3-B389-0A268DAC8A8F}" presName="linNode" presStyleCnt="0"/>
      <dgm:spPr/>
    </dgm:pt>
    <dgm:pt modelId="{A60E8B29-3A41-41E6-92ED-087DF974D6A6}" type="pres">
      <dgm:prSet presAssocID="{0271F4F0-5F5A-47C3-B389-0A268DAC8A8F}" presName="parentText" presStyleLbl="node1" presStyleIdx="1" presStyleCnt="4" custScaleX="322220" custScaleY="37952" custLinFactNeighborX="94708">
        <dgm:presLayoutVars>
          <dgm:chMax val="1"/>
          <dgm:bulletEnabled val="1"/>
        </dgm:presLayoutVars>
      </dgm:prSet>
      <dgm:spPr>
        <a:prstGeom prst="ellipse">
          <a:avLst/>
        </a:prstGeom>
      </dgm:spPr>
      <dgm:t>
        <a:bodyPr/>
        <a:lstStyle/>
        <a:p>
          <a:endParaRPr lang="en-US"/>
        </a:p>
      </dgm:t>
    </dgm:pt>
    <dgm:pt modelId="{D12A3826-2E3C-4C07-A727-88547A37A6F8}" type="pres">
      <dgm:prSet presAssocID="{0271F4F0-5F5A-47C3-B389-0A268DAC8A8F}" presName="descendantText" presStyleLbl="alignAccFollowNode1" presStyleIdx="1" presStyleCnt="4" custScaleX="1966161" custScaleY="63623" custLinFactX="-45438" custLinFactNeighborX="-100000">
        <dgm:presLayoutVars>
          <dgm:bulletEnabled val="1"/>
        </dgm:presLayoutVars>
      </dgm:prSet>
      <dgm:spPr>
        <a:prstGeom prst="snip2DiagRect">
          <a:avLst/>
        </a:prstGeom>
      </dgm:spPr>
      <dgm:t>
        <a:bodyPr/>
        <a:lstStyle/>
        <a:p>
          <a:endParaRPr lang="en-US"/>
        </a:p>
      </dgm:t>
    </dgm:pt>
    <dgm:pt modelId="{C0B75B6E-1394-4A93-8E4F-271E63A6A3DE}" type="pres">
      <dgm:prSet presAssocID="{38D60B73-0A26-40D5-B734-2D9E6C83CE35}" presName="sp" presStyleCnt="0"/>
      <dgm:spPr/>
    </dgm:pt>
    <dgm:pt modelId="{2F2F68BE-C28B-4D93-AB40-F2BA188B62C6}" type="pres">
      <dgm:prSet presAssocID="{48EC9D48-B447-420E-8D76-417C0F1F1CD4}" presName="linNode" presStyleCnt="0"/>
      <dgm:spPr/>
    </dgm:pt>
    <dgm:pt modelId="{3364F820-B13F-496A-8388-7D4ADED4386F}" type="pres">
      <dgm:prSet presAssocID="{48EC9D48-B447-420E-8D76-417C0F1F1CD4}" presName="parentText" presStyleLbl="node1" presStyleIdx="2" presStyleCnt="4" custScaleX="322220" custScaleY="37952" custLinFactNeighborX="94708">
        <dgm:presLayoutVars>
          <dgm:chMax val="1"/>
          <dgm:bulletEnabled val="1"/>
        </dgm:presLayoutVars>
      </dgm:prSet>
      <dgm:spPr>
        <a:prstGeom prst="ellipse">
          <a:avLst/>
        </a:prstGeom>
      </dgm:spPr>
      <dgm:t>
        <a:bodyPr/>
        <a:lstStyle/>
        <a:p>
          <a:endParaRPr lang="en-US"/>
        </a:p>
      </dgm:t>
    </dgm:pt>
    <dgm:pt modelId="{B8C87BA3-2339-4CFC-B0F3-582D7C37476C}" type="pres">
      <dgm:prSet presAssocID="{48EC9D48-B447-420E-8D76-417C0F1F1CD4}" presName="descendantText" presStyleLbl="alignAccFollowNode1" presStyleIdx="2" presStyleCnt="4" custScaleX="1959039" custScaleY="63623" custLinFactX="-45438" custLinFactNeighborX="-100000">
        <dgm:presLayoutVars>
          <dgm:bulletEnabled val="1"/>
        </dgm:presLayoutVars>
      </dgm:prSet>
      <dgm:spPr>
        <a:prstGeom prst="snip2DiagRect">
          <a:avLst/>
        </a:prstGeom>
      </dgm:spPr>
      <dgm:t>
        <a:bodyPr/>
        <a:lstStyle/>
        <a:p>
          <a:endParaRPr lang="en-US"/>
        </a:p>
      </dgm:t>
    </dgm:pt>
    <dgm:pt modelId="{6C45377D-665B-4B32-8E82-93D7AAB20CBE}" type="pres">
      <dgm:prSet presAssocID="{320F60E1-FB82-4791-B46B-C5644EE3822A}" presName="sp" presStyleCnt="0"/>
      <dgm:spPr/>
    </dgm:pt>
    <dgm:pt modelId="{7863A837-824B-4A6B-B523-4FC50ACEEF41}" type="pres">
      <dgm:prSet presAssocID="{09BA1F44-AC19-4253-B684-D50C539E60F2}" presName="linNode" presStyleCnt="0"/>
      <dgm:spPr/>
    </dgm:pt>
    <dgm:pt modelId="{D91B0B47-F3B7-4737-BE5C-BB3F0115C9EB}" type="pres">
      <dgm:prSet presAssocID="{09BA1F44-AC19-4253-B684-D50C539E60F2}" presName="parentText" presStyleLbl="node1" presStyleIdx="3" presStyleCnt="4" custScaleX="322220" custScaleY="37952" custLinFactNeighborX="94708">
        <dgm:presLayoutVars>
          <dgm:chMax val="1"/>
          <dgm:bulletEnabled val="1"/>
        </dgm:presLayoutVars>
      </dgm:prSet>
      <dgm:spPr>
        <a:prstGeom prst="ellipse">
          <a:avLst/>
        </a:prstGeom>
      </dgm:spPr>
      <dgm:t>
        <a:bodyPr/>
        <a:lstStyle/>
        <a:p>
          <a:endParaRPr lang="en-US"/>
        </a:p>
      </dgm:t>
    </dgm:pt>
    <dgm:pt modelId="{F54CC983-2FE2-4D0A-B507-72F8DDB1CE8B}" type="pres">
      <dgm:prSet presAssocID="{09BA1F44-AC19-4253-B684-D50C539E60F2}" presName="descendantText" presStyleLbl="alignAccFollowNode1" presStyleIdx="3" presStyleCnt="4" custScaleX="1958979" custScaleY="63623" custLinFactX="-45438" custLinFactNeighborX="-100000">
        <dgm:presLayoutVars>
          <dgm:bulletEnabled val="1"/>
        </dgm:presLayoutVars>
      </dgm:prSet>
      <dgm:spPr>
        <a:prstGeom prst="snip2DiagRect">
          <a:avLst/>
        </a:prstGeom>
      </dgm:spPr>
      <dgm:t>
        <a:bodyPr/>
        <a:lstStyle/>
        <a:p>
          <a:endParaRPr lang="en-US"/>
        </a:p>
      </dgm:t>
    </dgm:pt>
  </dgm:ptLst>
  <dgm:cxnLst>
    <dgm:cxn modelId="{98435457-7D45-49C9-A61C-EEA95801AE27}" type="presOf" srcId="{0271F4F0-5F5A-47C3-B389-0A268DAC8A8F}" destId="{A60E8B29-3A41-41E6-92ED-087DF974D6A6}" srcOrd="0" destOrd="0" presId="urn:microsoft.com/office/officeart/2005/8/layout/vList5"/>
    <dgm:cxn modelId="{42193F2A-A1C9-41D6-B116-E0E4A976271A}" type="presOf" srcId="{2F9F6499-8A87-4895-8D43-E581613B5309}" destId="{9E87D3F1-4C62-44C2-839D-F5FF792F807F}" srcOrd="0" destOrd="0" presId="urn:microsoft.com/office/officeart/2005/8/layout/vList5"/>
    <dgm:cxn modelId="{7CAE391D-ECB6-42DB-90D0-1A18EB4920DF}" type="presOf" srcId="{09BA1F44-AC19-4253-B684-D50C539E60F2}" destId="{D91B0B47-F3B7-4737-BE5C-BB3F0115C9EB}" srcOrd="0" destOrd="0" presId="urn:microsoft.com/office/officeart/2005/8/layout/vList5"/>
    <dgm:cxn modelId="{56033E77-E82D-4032-A015-87996624844C}" srcId="{EEDD4474-5105-4572-B94F-B4F5E4782FD6}" destId="{2F9F6499-8A87-4895-8D43-E581613B5309}" srcOrd="0" destOrd="0" parTransId="{8BE1F363-58DE-4B33-B37E-0576AF4C4787}" sibTransId="{0A8B6C8B-4565-4C5E-8A04-DECBA3F46D66}"/>
    <dgm:cxn modelId="{D68502A3-2E88-4096-B338-203C3865D9F0}" type="presOf" srcId="{99B877B8-CEBA-47B2-AA4F-B6ED659DFB7F}" destId="{193D7722-BC70-46AA-A506-3DB4A98F9308}" srcOrd="0" destOrd="0" presId="urn:microsoft.com/office/officeart/2005/8/layout/vList5"/>
    <dgm:cxn modelId="{3A094062-BBAB-4EEA-9377-936E31BD0E8C}" type="presOf" srcId="{6E265761-6ED8-4B00-AFCC-DD3BC9B2A0E6}" destId="{D12A3826-2E3C-4C07-A727-88547A37A6F8}" srcOrd="0" destOrd="0" presId="urn:microsoft.com/office/officeart/2005/8/layout/vList5"/>
    <dgm:cxn modelId="{8621D80C-2CDE-42B3-8608-98D28151AC17}" type="presOf" srcId="{EEDD4474-5105-4572-B94F-B4F5E4782FD6}" destId="{65C10D57-AE46-48A6-9842-DE26D8A0E0B1}" srcOrd="0" destOrd="0" presId="urn:microsoft.com/office/officeart/2005/8/layout/vList5"/>
    <dgm:cxn modelId="{B41F2B84-7419-478C-82ED-9493339403D8}" srcId="{EEDD4474-5105-4572-B94F-B4F5E4782FD6}" destId="{48EC9D48-B447-420E-8D76-417C0F1F1CD4}" srcOrd="2" destOrd="0" parTransId="{B05FBB73-44A5-4F18-846C-7EA77CBAC763}" sibTransId="{320F60E1-FB82-4791-B46B-C5644EE3822A}"/>
    <dgm:cxn modelId="{D1624B4E-FCEA-4785-9064-904C735ACA86}" srcId="{2F9F6499-8A87-4895-8D43-E581613B5309}" destId="{99B877B8-CEBA-47B2-AA4F-B6ED659DFB7F}" srcOrd="0" destOrd="0" parTransId="{1184EA28-87DB-4EC7-A57A-64384041F7CF}" sibTransId="{7220D579-BC7E-48B4-ABD2-8DF515E1294B}"/>
    <dgm:cxn modelId="{1FB3DF05-0078-43F7-9587-D5CE3906930C}" srcId="{09BA1F44-AC19-4253-B684-D50C539E60F2}" destId="{0F949D85-0C1B-430B-A97C-02CE9D3DE72A}" srcOrd="0" destOrd="0" parTransId="{F9336465-AA63-4BB4-9D25-9AD362C0C9FD}" sibTransId="{AB715BA5-6AEB-43F5-8643-3E3539E29A61}"/>
    <dgm:cxn modelId="{9A74CF06-0A6B-4840-8403-F00962BE43C3}" type="presOf" srcId="{0F949D85-0C1B-430B-A97C-02CE9D3DE72A}" destId="{F54CC983-2FE2-4D0A-B507-72F8DDB1CE8B}" srcOrd="0" destOrd="0" presId="urn:microsoft.com/office/officeart/2005/8/layout/vList5"/>
    <dgm:cxn modelId="{69A7597D-2B65-4DA2-8FC4-495C8676B465}" srcId="{48EC9D48-B447-420E-8D76-417C0F1F1CD4}" destId="{B44B4F92-697B-47A8-A203-7E3E66A70CA3}" srcOrd="0" destOrd="0" parTransId="{3C1D84FF-3019-4EEC-84EE-12F53C6F92D7}" sibTransId="{32C13B34-2AED-48BD-952A-01E8A856D85A}"/>
    <dgm:cxn modelId="{BC59EABB-BAA4-413F-92A2-6F0CF8DF28C1}" type="presOf" srcId="{B44B4F92-697B-47A8-A203-7E3E66A70CA3}" destId="{B8C87BA3-2339-4CFC-B0F3-582D7C37476C}" srcOrd="0" destOrd="0" presId="urn:microsoft.com/office/officeart/2005/8/layout/vList5"/>
    <dgm:cxn modelId="{4917354A-09CC-414A-8825-F6D5D08BFE55}" srcId="{EEDD4474-5105-4572-B94F-B4F5E4782FD6}" destId="{09BA1F44-AC19-4253-B684-D50C539E60F2}" srcOrd="3" destOrd="0" parTransId="{BFB4838E-67DF-49BD-834E-4A881DAE94C2}" sibTransId="{2A1C411B-5511-4882-BFB9-3A75776FF245}"/>
    <dgm:cxn modelId="{8FD5E510-8583-423C-A869-3680BD377554}" srcId="{0271F4F0-5F5A-47C3-B389-0A268DAC8A8F}" destId="{6E265761-6ED8-4B00-AFCC-DD3BC9B2A0E6}" srcOrd="0" destOrd="0" parTransId="{85680AB6-5036-43F7-B88B-07D38C7CC8FC}" sibTransId="{A2131EA3-16AF-46F1-B299-12B3BBD74613}"/>
    <dgm:cxn modelId="{817213B6-C95C-4C1D-A93D-DFCF721D3032}" srcId="{EEDD4474-5105-4572-B94F-B4F5E4782FD6}" destId="{0271F4F0-5F5A-47C3-B389-0A268DAC8A8F}" srcOrd="1" destOrd="0" parTransId="{B813AACA-9F16-49A8-9E63-661611B26DE3}" sibTransId="{38D60B73-0A26-40D5-B734-2D9E6C83CE35}"/>
    <dgm:cxn modelId="{B312DB22-960B-497A-8138-FD2BA52AFE0E}" type="presOf" srcId="{48EC9D48-B447-420E-8D76-417C0F1F1CD4}" destId="{3364F820-B13F-496A-8388-7D4ADED4386F}" srcOrd="0" destOrd="0" presId="urn:microsoft.com/office/officeart/2005/8/layout/vList5"/>
    <dgm:cxn modelId="{F8FDE33F-AD01-4F42-A546-7816AF537FE5}" type="presParOf" srcId="{65C10D57-AE46-48A6-9842-DE26D8A0E0B1}" destId="{5474B167-69C0-4A98-A5AE-46F0EFFD5FF5}" srcOrd="0" destOrd="0" presId="urn:microsoft.com/office/officeart/2005/8/layout/vList5"/>
    <dgm:cxn modelId="{7A719E6E-F0B8-4C48-BA25-07EC157A5D65}" type="presParOf" srcId="{5474B167-69C0-4A98-A5AE-46F0EFFD5FF5}" destId="{9E87D3F1-4C62-44C2-839D-F5FF792F807F}" srcOrd="0" destOrd="0" presId="urn:microsoft.com/office/officeart/2005/8/layout/vList5"/>
    <dgm:cxn modelId="{A2498EB9-1F40-4491-98A0-F30318BF61C0}" type="presParOf" srcId="{5474B167-69C0-4A98-A5AE-46F0EFFD5FF5}" destId="{193D7722-BC70-46AA-A506-3DB4A98F9308}" srcOrd="1" destOrd="0" presId="urn:microsoft.com/office/officeart/2005/8/layout/vList5"/>
    <dgm:cxn modelId="{58439CA7-211F-4E8D-BA5C-A96DBE000CAA}" type="presParOf" srcId="{65C10D57-AE46-48A6-9842-DE26D8A0E0B1}" destId="{0402F198-01DE-4387-8861-BED7BC71E74D}" srcOrd="1" destOrd="0" presId="urn:microsoft.com/office/officeart/2005/8/layout/vList5"/>
    <dgm:cxn modelId="{C01E4EA6-96AF-4EC4-BF87-C97D1664B6C1}" type="presParOf" srcId="{65C10D57-AE46-48A6-9842-DE26D8A0E0B1}" destId="{0D507EBB-1CE4-4569-A615-7B867D686189}" srcOrd="2" destOrd="0" presId="urn:microsoft.com/office/officeart/2005/8/layout/vList5"/>
    <dgm:cxn modelId="{0603D178-CD7A-4450-B271-CEDF6682B8EC}" type="presParOf" srcId="{0D507EBB-1CE4-4569-A615-7B867D686189}" destId="{A60E8B29-3A41-41E6-92ED-087DF974D6A6}" srcOrd="0" destOrd="0" presId="urn:microsoft.com/office/officeart/2005/8/layout/vList5"/>
    <dgm:cxn modelId="{FD1D9575-0C2E-4186-A76C-42AAFB92A9F6}" type="presParOf" srcId="{0D507EBB-1CE4-4569-A615-7B867D686189}" destId="{D12A3826-2E3C-4C07-A727-88547A37A6F8}" srcOrd="1" destOrd="0" presId="urn:microsoft.com/office/officeart/2005/8/layout/vList5"/>
    <dgm:cxn modelId="{26900F5D-0086-4100-9414-B71D1946AB49}" type="presParOf" srcId="{65C10D57-AE46-48A6-9842-DE26D8A0E0B1}" destId="{C0B75B6E-1394-4A93-8E4F-271E63A6A3DE}" srcOrd="3" destOrd="0" presId="urn:microsoft.com/office/officeart/2005/8/layout/vList5"/>
    <dgm:cxn modelId="{65AFE564-3B33-44E0-95FA-2EE7AD174D36}" type="presParOf" srcId="{65C10D57-AE46-48A6-9842-DE26D8A0E0B1}" destId="{2F2F68BE-C28B-4D93-AB40-F2BA188B62C6}" srcOrd="4" destOrd="0" presId="urn:microsoft.com/office/officeart/2005/8/layout/vList5"/>
    <dgm:cxn modelId="{4CC119EC-F24A-41FE-8826-CEA191142138}" type="presParOf" srcId="{2F2F68BE-C28B-4D93-AB40-F2BA188B62C6}" destId="{3364F820-B13F-496A-8388-7D4ADED4386F}" srcOrd="0" destOrd="0" presId="urn:microsoft.com/office/officeart/2005/8/layout/vList5"/>
    <dgm:cxn modelId="{57C5A58D-AE99-4DF6-854D-A80B4D072AD6}" type="presParOf" srcId="{2F2F68BE-C28B-4D93-AB40-F2BA188B62C6}" destId="{B8C87BA3-2339-4CFC-B0F3-582D7C37476C}" srcOrd="1" destOrd="0" presId="urn:microsoft.com/office/officeart/2005/8/layout/vList5"/>
    <dgm:cxn modelId="{A7AAE71F-42A4-4483-A014-40EF36EBFBF2}" type="presParOf" srcId="{65C10D57-AE46-48A6-9842-DE26D8A0E0B1}" destId="{6C45377D-665B-4B32-8E82-93D7AAB20CBE}" srcOrd="5" destOrd="0" presId="urn:microsoft.com/office/officeart/2005/8/layout/vList5"/>
    <dgm:cxn modelId="{D11A3376-78C4-49EC-9E86-649E07A012A2}" type="presParOf" srcId="{65C10D57-AE46-48A6-9842-DE26D8A0E0B1}" destId="{7863A837-824B-4A6B-B523-4FC50ACEEF41}" srcOrd="6" destOrd="0" presId="urn:microsoft.com/office/officeart/2005/8/layout/vList5"/>
    <dgm:cxn modelId="{723ED179-280F-41EF-B417-F1585C59CCBB}" type="presParOf" srcId="{7863A837-824B-4A6B-B523-4FC50ACEEF41}" destId="{D91B0B47-F3B7-4737-BE5C-BB3F0115C9EB}" srcOrd="0" destOrd="0" presId="urn:microsoft.com/office/officeart/2005/8/layout/vList5"/>
    <dgm:cxn modelId="{542995FF-8200-462D-B2CB-A7DB446EFA35}" type="presParOf" srcId="{7863A837-824B-4A6B-B523-4FC50ACEEF41}" destId="{F54CC983-2FE2-4D0A-B507-72F8DDB1CE8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9B89DF-4D1A-48A7-BEE2-BB964EDD4287}">
      <dsp:nvSpPr>
        <dsp:cNvPr id="0" name=""/>
        <dsp:cNvSpPr/>
      </dsp:nvSpPr>
      <dsp:spPr>
        <a:xfrm>
          <a:off x="0" y="464019"/>
          <a:ext cx="4104456" cy="7812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E617C5-8F1C-407A-8DC1-14B8D694CB3E}">
      <dsp:nvSpPr>
        <dsp:cNvPr id="0" name=""/>
        <dsp:cNvSpPr/>
      </dsp:nvSpPr>
      <dsp:spPr>
        <a:xfrm>
          <a:off x="205222" y="6459"/>
          <a:ext cx="2873119" cy="915120"/>
        </a:xfrm>
        <a:prstGeom prst="roundRect">
          <a:avLst/>
        </a:prstGeom>
        <a:solidFill>
          <a:schemeClr val="accent6">
            <a:lumMod val="75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8597" tIns="0" rIns="108597" bIns="0" numCol="1" spcCol="1270" anchor="ctr" anchorCtr="0">
          <a:noAutofit/>
        </a:bodyPr>
        <a:lstStyle/>
        <a:p>
          <a:pPr lvl="0" algn="l" defTabSz="1377950">
            <a:lnSpc>
              <a:spcPct val="90000"/>
            </a:lnSpc>
            <a:spcBef>
              <a:spcPct val="0"/>
            </a:spcBef>
            <a:spcAft>
              <a:spcPct val="35000"/>
            </a:spcAft>
          </a:pPr>
          <a:r>
            <a:rPr lang="it-IT" sz="3100" b="1" kern="1200" dirty="0" smtClean="0">
              <a:latin typeface="Fertigo Pro" pitchFamily="50" charset="0"/>
            </a:rPr>
            <a:t>Proprietario</a:t>
          </a:r>
          <a:endParaRPr lang="it-IT" sz="3100" b="1" kern="1200" dirty="0">
            <a:latin typeface="Fertigo Pro" pitchFamily="50" charset="0"/>
          </a:endParaRPr>
        </a:p>
      </dsp:txBody>
      <dsp:txXfrm>
        <a:off x="249894" y="51131"/>
        <a:ext cx="2783775" cy="825776"/>
      </dsp:txXfrm>
    </dsp:sp>
    <dsp:sp modelId="{94257F3A-36B1-442C-9BDE-C8E483C1B7E6}">
      <dsp:nvSpPr>
        <dsp:cNvPr id="0" name=""/>
        <dsp:cNvSpPr/>
      </dsp:nvSpPr>
      <dsp:spPr>
        <a:xfrm>
          <a:off x="0" y="1870179"/>
          <a:ext cx="4104456" cy="7812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6B1439-7668-43D2-9B44-7772FDEA3232}">
      <dsp:nvSpPr>
        <dsp:cNvPr id="0" name=""/>
        <dsp:cNvSpPr/>
      </dsp:nvSpPr>
      <dsp:spPr>
        <a:xfrm>
          <a:off x="205222" y="1412619"/>
          <a:ext cx="2873119" cy="915120"/>
        </a:xfrm>
        <a:prstGeom prst="roundRect">
          <a:avLst/>
        </a:prstGeom>
        <a:solidFill>
          <a:schemeClr val="accent5">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8597" tIns="0" rIns="108597" bIns="0" numCol="1" spcCol="1270" anchor="ctr" anchorCtr="0">
          <a:noAutofit/>
        </a:bodyPr>
        <a:lstStyle/>
        <a:p>
          <a:pPr lvl="0" algn="l" defTabSz="1377950">
            <a:lnSpc>
              <a:spcPct val="90000"/>
            </a:lnSpc>
            <a:spcBef>
              <a:spcPct val="0"/>
            </a:spcBef>
            <a:spcAft>
              <a:spcPct val="35000"/>
            </a:spcAft>
          </a:pPr>
          <a:r>
            <a:rPr lang="it-IT" sz="3100" b="1" kern="1200" dirty="0" smtClean="0">
              <a:latin typeface="Fertigo Pro" pitchFamily="50" charset="0"/>
            </a:rPr>
            <a:t>Custode</a:t>
          </a:r>
          <a:endParaRPr lang="it-IT" sz="3100" b="1" kern="1200" dirty="0">
            <a:latin typeface="Fertigo Pro" pitchFamily="50" charset="0"/>
          </a:endParaRPr>
        </a:p>
      </dsp:txBody>
      <dsp:txXfrm>
        <a:off x="249894" y="1457291"/>
        <a:ext cx="2783775" cy="825776"/>
      </dsp:txXfrm>
    </dsp:sp>
    <dsp:sp modelId="{ACDB5B88-A751-41F4-8F77-0E60605FED10}">
      <dsp:nvSpPr>
        <dsp:cNvPr id="0" name=""/>
        <dsp:cNvSpPr/>
      </dsp:nvSpPr>
      <dsp:spPr>
        <a:xfrm>
          <a:off x="0" y="3276340"/>
          <a:ext cx="4104456" cy="7812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EC71951-1873-4C11-A02B-77216F611517}">
      <dsp:nvSpPr>
        <dsp:cNvPr id="0" name=""/>
        <dsp:cNvSpPr/>
      </dsp:nvSpPr>
      <dsp:spPr>
        <a:xfrm>
          <a:off x="205222" y="2818780"/>
          <a:ext cx="2873119" cy="915120"/>
        </a:xfrm>
        <a:prstGeom prst="roundRect">
          <a:avLst/>
        </a:prstGeom>
        <a:solidFill>
          <a:srgbClr val="0070C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8597" tIns="0" rIns="108597" bIns="0" numCol="1" spcCol="1270" anchor="ctr" anchorCtr="0">
          <a:noAutofit/>
        </a:bodyPr>
        <a:lstStyle/>
        <a:p>
          <a:pPr lvl="0" algn="l" defTabSz="1377950">
            <a:lnSpc>
              <a:spcPct val="90000"/>
            </a:lnSpc>
            <a:spcBef>
              <a:spcPct val="0"/>
            </a:spcBef>
            <a:spcAft>
              <a:spcPct val="35000"/>
            </a:spcAft>
          </a:pPr>
          <a:r>
            <a:rPr lang="it-IT" sz="3100" b="1" kern="1200" dirty="0" smtClean="0">
              <a:latin typeface="Fertigo Pro" pitchFamily="50" charset="0"/>
            </a:rPr>
            <a:t>Detentore</a:t>
          </a:r>
          <a:endParaRPr lang="it-IT" sz="3100" b="1" kern="1200" dirty="0">
            <a:latin typeface="Fertigo Pro" pitchFamily="50" charset="0"/>
          </a:endParaRPr>
        </a:p>
      </dsp:txBody>
      <dsp:txXfrm>
        <a:off x="249894" y="2863452"/>
        <a:ext cx="2783775" cy="8257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366C5E-C7B9-45C3-A2EA-D11168D17D06}">
      <dsp:nvSpPr>
        <dsp:cNvPr id="0" name=""/>
        <dsp:cNvSpPr/>
      </dsp:nvSpPr>
      <dsp:spPr>
        <a:xfrm>
          <a:off x="0" y="0"/>
          <a:ext cx="8892479" cy="4064000"/>
        </a:xfrm>
        <a:prstGeom prst="ellipse">
          <a:avLst/>
        </a:prstGeom>
        <a:gradFill rotWithShape="0">
          <a:gsLst>
            <a:gs pos="0">
              <a:schemeClr val="accent2">
                <a:hueOff val="0"/>
                <a:satOff val="0"/>
                <a:lumOff val="0"/>
                <a:alphaOff val="0"/>
                <a:shade val="63000"/>
                <a:satMod val="110000"/>
              </a:schemeClr>
            </a:gs>
            <a:gs pos="30000">
              <a:schemeClr val="accent2">
                <a:hueOff val="0"/>
                <a:satOff val="0"/>
                <a:lumOff val="0"/>
                <a:alphaOff val="0"/>
                <a:shade val="90000"/>
                <a:satMod val="120000"/>
              </a:schemeClr>
            </a:gs>
            <a:gs pos="45000">
              <a:schemeClr val="accent2">
                <a:hueOff val="0"/>
                <a:satOff val="0"/>
                <a:lumOff val="0"/>
                <a:alphaOff val="0"/>
                <a:shade val="100000"/>
                <a:satMod val="128000"/>
              </a:schemeClr>
            </a:gs>
            <a:gs pos="55000">
              <a:schemeClr val="accent2">
                <a:hueOff val="0"/>
                <a:satOff val="0"/>
                <a:lumOff val="0"/>
                <a:alphaOff val="0"/>
                <a:shade val="100000"/>
                <a:satMod val="128000"/>
              </a:schemeClr>
            </a:gs>
            <a:gs pos="73000">
              <a:schemeClr val="accent2">
                <a:hueOff val="0"/>
                <a:satOff val="0"/>
                <a:lumOff val="0"/>
                <a:alphaOff val="0"/>
                <a:shade val="90000"/>
                <a:satMod val="120000"/>
              </a:schemeClr>
            </a:gs>
            <a:gs pos="100000">
              <a:schemeClr val="accent2">
                <a:hueOff val="0"/>
                <a:satOff val="0"/>
                <a:lumOff val="0"/>
                <a:alphaOff val="0"/>
                <a:shade val="63000"/>
                <a:satMod val="110000"/>
              </a:schemeClr>
            </a:gs>
          </a:gsLst>
          <a:lin ang="950000" scaled="1"/>
        </a:gradFill>
        <a:ln>
          <a:noFill/>
        </a:ln>
        <a:effectLst>
          <a:outerShdw blurRad="50800" dist="41909"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91440" rIns="0" bIns="91440" numCol="1" spcCol="1270" anchor="ctr" anchorCtr="0">
          <a:noAutofit/>
        </a:bodyPr>
        <a:lstStyle/>
        <a:p>
          <a:pPr lvl="0" algn="ctr" defTabSz="1778000">
            <a:lnSpc>
              <a:spcPct val="90000"/>
            </a:lnSpc>
            <a:spcBef>
              <a:spcPct val="0"/>
            </a:spcBef>
            <a:spcAft>
              <a:spcPct val="35000"/>
            </a:spcAft>
          </a:pPr>
          <a:r>
            <a:rPr lang="en-US" sz="4000" b="0" i="0" kern="1200" dirty="0" smtClean="0">
              <a:latin typeface="Fertigo Pro" pitchFamily="50" charset="0"/>
            </a:rPr>
            <a:t>Il </a:t>
          </a:r>
          <a:r>
            <a:rPr lang="en-US" sz="4000" b="0" i="0" kern="1200" dirty="0" err="1" smtClean="0">
              <a:latin typeface="Fertigo Pro" pitchFamily="50" charset="0"/>
            </a:rPr>
            <a:t>Custode</a:t>
          </a:r>
          <a:endParaRPr lang="en-US" sz="4000" b="0" i="0" kern="1200" dirty="0">
            <a:latin typeface="Fertigo Pro" pitchFamily="50" charset="0"/>
          </a:endParaRPr>
        </a:p>
      </dsp:txBody>
      <dsp:txXfrm>
        <a:off x="3203071" y="203200"/>
        <a:ext cx="2486337" cy="609600"/>
      </dsp:txXfrm>
    </dsp:sp>
    <dsp:sp modelId="{E5755DDE-101F-4060-BB59-483CA7098683}">
      <dsp:nvSpPr>
        <dsp:cNvPr id="0" name=""/>
        <dsp:cNvSpPr/>
      </dsp:nvSpPr>
      <dsp:spPr>
        <a:xfrm>
          <a:off x="432048" y="812799"/>
          <a:ext cx="8028383" cy="3251200"/>
        </a:xfrm>
        <a:prstGeom prst="ellipse">
          <a:avLst/>
        </a:prstGeom>
        <a:gradFill rotWithShape="0">
          <a:gsLst>
            <a:gs pos="0">
              <a:schemeClr val="accent3">
                <a:hueOff val="0"/>
                <a:satOff val="0"/>
                <a:lumOff val="0"/>
                <a:alphaOff val="0"/>
                <a:shade val="63000"/>
                <a:satMod val="110000"/>
              </a:schemeClr>
            </a:gs>
            <a:gs pos="30000">
              <a:schemeClr val="accent3">
                <a:hueOff val="0"/>
                <a:satOff val="0"/>
                <a:lumOff val="0"/>
                <a:alphaOff val="0"/>
                <a:shade val="90000"/>
                <a:satMod val="120000"/>
              </a:schemeClr>
            </a:gs>
            <a:gs pos="45000">
              <a:schemeClr val="accent3">
                <a:hueOff val="0"/>
                <a:satOff val="0"/>
                <a:lumOff val="0"/>
                <a:alphaOff val="0"/>
                <a:shade val="100000"/>
                <a:satMod val="128000"/>
              </a:schemeClr>
            </a:gs>
            <a:gs pos="55000">
              <a:schemeClr val="accent3">
                <a:hueOff val="0"/>
                <a:satOff val="0"/>
                <a:lumOff val="0"/>
                <a:alphaOff val="0"/>
                <a:shade val="100000"/>
                <a:satMod val="128000"/>
              </a:schemeClr>
            </a:gs>
            <a:gs pos="73000">
              <a:schemeClr val="accent3">
                <a:hueOff val="0"/>
                <a:satOff val="0"/>
                <a:lumOff val="0"/>
                <a:alphaOff val="0"/>
                <a:shade val="90000"/>
                <a:satMod val="120000"/>
              </a:schemeClr>
            </a:gs>
            <a:gs pos="100000">
              <a:schemeClr val="accent3">
                <a:hueOff val="0"/>
                <a:satOff val="0"/>
                <a:lumOff val="0"/>
                <a:alphaOff val="0"/>
                <a:shade val="63000"/>
                <a:satMod val="110000"/>
              </a:schemeClr>
            </a:gs>
          </a:gsLst>
          <a:lin ang="950000" scaled="1"/>
        </a:gradFill>
        <a:ln>
          <a:noFill/>
        </a:ln>
        <a:effectLst>
          <a:outerShdw blurRad="50800" dist="41909"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91440" rIns="0" bIns="91440" numCol="1" spcCol="1270" anchor="ctr" anchorCtr="0">
          <a:noAutofit/>
        </a:bodyPr>
        <a:lstStyle/>
        <a:p>
          <a:pPr lvl="0" algn="ctr" defTabSz="1778000">
            <a:lnSpc>
              <a:spcPct val="90000"/>
            </a:lnSpc>
            <a:spcBef>
              <a:spcPct val="0"/>
            </a:spcBef>
            <a:spcAft>
              <a:spcPct val="35000"/>
            </a:spcAft>
          </a:pPr>
          <a:r>
            <a:rPr lang="en-US" sz="4000" b="1" kern="1200" dirty="0" err="1" smtClean="0">
              <a:solidFill>
                <a:schemeClr val="accent2"/>
              </a:solidFill>
              <a:latin typeface="Fertigo Pro" pitchFamily="50" charset="0"/>
            </a:rPr>
            <a:t>Sorveglia</a:t>
          </a:r>
          <a:endParaRPr lang="en-US" sz="4000" b="1" kern="1200" dirty="0">
            <a:solidFill>
              <a:schemeClr val="accent2"/>
            </a:solidFill>
            <a:latin typeface="Fertigo Pro" pitchFamily="50" charset="0"/>
          </a:endParaRPr>
        </a:p>
      </dsp:txBody>
      <dsp:txXfrm>
        <a:off x="3043280" y="1007871"/>
        <a:ext cx="2805919" cy="585216"/>
      </dsp:txXfrm>
    </dsp:sp>
    <dsp:sp modelId="{CD0E4A16-4D03-4286-B746-1DFC109DF77B}">
      <dsp:nvSpPr>
        <dsp:cNvPr id="0" name=""/>
        <dsp:cNvSpPr/>
      </dsp:nvSpPr>
      <dsp:spPr>
        <a:xfrm>
          <a:off x="792090" y="1625599"/>
          <a:ext cx="7308299" cy="2438400"/>
        </a:xfrm>
        <a:prstGeom prst="ellipse">
          <a:avLst/>
        </a:prstGeom>
        <a:gradFill rotWithShape="0">
          <a:gsLst>
            <a:gs pos="0">
              <a:schemeClr val="accent4">
                <a:hueOff val="0"/>
                <a:satOff val="0"/>
                <a:lumOff val="0"/>
                <a:alphaOff val="0"/>
                <a:shade val="63000"/>
                <a:satMod val="110000"/>
              </a:schemeClr>
            </a:gs>
            <a:gs pos="30000">
              <a:schemeClr val="accent4">
                <a:hueOff val="0"/>
                <a:satOff val="0"/>
                <a:lumOff val="0"/>
                <a:alphaOff val="0"/>
                <a:shade val="90000"/>
                <a:satMod val="120000"/>
              </a:schemeClr>
            </a:gs>
            <a:gs pos="45000">
              <a:schemeClr val="accent4">
                <a:hueOff val="0"/>
                <a:satOff val="0"/>
                <a:lumOff val="0"/>
                <a:alphaOff val="0"/>
                <a:shade val="100000"/>
                <a:satMod val="128000"/>
              </a:schemeClr>
            </a:gs>
            <a:gs pos="55000">
              <a:schemeClr val="accent4">
                <a:hueOff val="0"/>
                <a:satOff val="0"/>
                <a:lumOff val="0"/>
                <a:alphaOff val="0"/>
                <a:shade val="100000"/>
                <a:satMod val="128000"/>
              </a:schemeClr>
            </a:gs>
            <a:gs pos="73000">
              <a:schemeClr val="accent4">
                <a:hueOff val="0"/>
                <a:satOff val="0"/>
                <a:lumOff val="0"/>
                <a:alphaOff val="0"/>
                <a:shade val="90000"/>
                <a:satMod val="120000"/>
              </a:schemeClr>
            </a:gs>
            <a:gs pos="100000">
              <a:schemeClr val="accent4">
                <a:hueOff val="0"/>
                <a:satOff val="0"/>
                <a:lumOff val="0"/>
                <a:alphaOff val="0"/>
                <a:shade val="63000"/>
                <a:satMod val="110000"/>
              </a:schemeClr>
            </a:gs>
          </a:gsLst>
          <a:lin ang="950000" scaled="1"/>
        </a:gradFill>
        <a:ln>
          <a:noFill/>
        </a:ln>
        <a:effectLst>
          <a:outerShdw blurRad="50800" dist="41909"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91440" rIns="0" bIns="91440" numCol="1" spcCol="1270" anchor="ctr" anchorCtr="0">
          <a:noAutofit/>
        </a:bodyPr>
        <a:lstStyle/>
        <a:p>
          <a:pPr lvl="0" algn="ctr" defTabSz="1778000">
            <a:lnSpc>
              <a:spcPct val="90000"/>
            </a:lnSpc>
            <a:spcBef>
              <a:spcPct val="0"/>
            </a:spcBef>
            <a:spcAft>
              <a:spcPct val="35000"/>
            </a:spcAft>
          </a:pPr>
          <a:r>
            <a:rPr lang="en-US" sz="4000" b="1" kern="1200" dirty="0" err="1" smtClean="0">
              <a:latin typeface="Fertigo Pro" pitchFamily="50" charset="0"/>
            </a:rPr>
            <a:t>Protegge</a:t>
          </a:r>
          <a:endParaRPr lang="en-US" sz="4000" b="1" kern="1200" dirty="0">
            <a:latin typeface="Fertigo Pro" pitchFamily="50" charset="0"/>
          </a:endParaRPr>
        </a:p>
      </dsp:txBody>
      <dsp:txXfrm>
        <a:off x="2743406" y="1808479"/>
        <a:ext cx="3405667" cy="548640"/>
      </dsp:txXfrm>
    </dsp:sp>
    <dsp:sp modelId="{04EA5054-6F38-4392-9FC8-45EA51C81A2C}">
      <dsp:nvSpPr>
        <dsp:cNvPr id="0" name=""/>
        <dsp:cNvSpPr/>
      </dsp:nvSpPr>
      <dsp:spPr>
        <a:xfrm>
          <a:off x="1440156" y="2438399"/>
          <a:ext cx="6012167" cy="1625600"/>
        </a:xfrm>
        <a:prstGeom prst="ellipse">
          <a:avLst/>
        </a:prstGeom>
        <a:gradFill rotWithShape="0">
          <a:gsLst>
            <a:gs pos="0">
              <a:schemeClr val="accent5">
                <a:hueOff val="0"/>
                <a:satOff val="0"/>
                <a:lumOff val="0"/>
                <a:alphaOff val="0"/>
                <a:shade val="63000"/>
                <a:satMod val="110000"/>
              </a:schemeClr>
            </a:gs>
            <a:gs pos="30000">
              <a:schemeClr val="accent5">
                <a:hueOff val="0"/>
                <a:satOff val="0"/>
                <a:lumOff val="0"/>
                <a:alphaOff val="0"/>
                <a:shade val="90000"/>
                <a:satMod val="120000"/>
              </a:schemeClr>
            </a:gs>
            <a:gs pos="45000">
              <a:schemeClr val="accent5">
                <a:hueOff val="0"/>
                <a:satOff val="0"/>
                <a:lumOff val="0"/>
                <a:alphaOff val="0"/>
                <a:shade val="100000"/>
                <a:satMod val="128000"/>
              </a:schemeClr>
            </a:gs>
            <a:gs pos="55000">
              <a:schemeClr val="accent5">
                <a:hueOff val="0"/>
                <a:satOff val="0"/>
                <a:lumOff val="0"/>
                <a:alphaOff val="0"/>
                <a:shade val="100000"/>
                <a:satMod val="128000"/>
              </a:schemeClr>
            </a:gs>
            <a:gs pos="73000">
              <a:schemeClr val="accent5">
                <a:hueOff val="0"/>
                <a:satOff val="0"/>
                <a:lumOff val="0"/>
                <a:alphaOff val="0"/>
                <a:shade val="90000"/>
                <a:satMod val="120000"/>
              </a:schemeClr>
            </a:gs>
            <a:gs pos="100000">
              <a:schemeClr val="accent5">
                <a:hueOff val="0"/>
                <a:satOff val="0"/>
                <a:lumOff val="0"/>
                <a:alphaOff val="0"/>
                <a:shade val="63000"/>
                <a:satMod val="110000"/>
              </a:schemeClr>
            </a:gs>
          </a:gsLst>
          <a:lin ang="950000" scaled="1"/>
        </a:gradFill>
        <a:ln>
          <a:noFill/>
        </a:ln>
        <a:effectLst>
          <a:outerShdw blurRad="50800" dist="41909"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91440" rIns="0" bIns="91440" numCol="1" spcCol="1270" anchor="ctr" anchorCtr="0">
          <a:noAutofit/>
        </a:bodyPr>
        <a:lstStyle/>
        <a:p>
          <a:pPr lvl="0" algn="ctr" defTabSz="1778000">
            <a:lnSpc>
              <a:spcPct val="90000"/>
            </a:lnSpc>
            <a:spcBef>
              <a:spcPct val="0"/>
            </a:spcBef>
            <a:spcAft>
              <a:spcPct val="35000"/>
            </a:spcAft>
          </a:pPr>
          <a:r>
            <a:rPr lang="en-US" sz="4000" b="1" kern="1200" dirty="0" err="1" smtClean="0">
              <a:solidFill>
                <a:schemeClr val="accent2"/>
              </a:solidFill>
              <a:latin typeface="Fertigo Pro" pitchFamily="50" charset="0"/>
            </a:rPr>
            <a:t>Vigila</a:t>
          </a:r>
          <a:endParaRPr lang="en-US" sz="4000" b="1" kern="1200" dirty="0">
            <a:solidFill>
              <a:schemeClr val="accent2"/>
            </a:solidFill>
            <a:latin typeface="Fertigo Pro" pitchFamily="50" charset="0"/>
          </a:endParaRPr>
        </a:p>
      </dsp:txBody>
      <dsp:txXfrm>
        <a:off x="2320617" y="2844799"/>
        <a:ext cx="4251244" cy="8128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3D7722-BC70-46AA-A506-3DB4A98F9308}">
      <dsp:nvSpPr>
        <dsp:cNvPr id="0" name=""/>
        <dsp:cNvSpPr/>
      </dsp:nvSpPr>
      <dsp:spPr>
        <a:xfrm rot="5400000">
          <a:off x="3933411" y="-3597549"/>
          <a:ext cx="1172543" cy="8372475"/>
        </a:xfrm>
        <a:prstGeom prst="snip2DiagRect">
          <a:avLst/>
        </a:prstGeom>
        <a:solidFill>
          <a:schemeClr val="accent6">
            <a:lumMod val="75000"/>
            <a:alpha val="90000"/>
          </a:schemeClr>
        </a:solidFill>
        <a:ln w="9525" cap="flat" cmpd="sng" algn="ctr">
          <a:solidFill>
            <a:schemeClr val="accent2">
              <a:tint val="40000"/>
              <a:alpha val="90000"/>
              <a:hueOff val="0"/>
              <a:satOff val="0"/>
              <a:lumOff val="0"/>
              <a:alphaOff val="0"/>
            </a:schemeClr>
          </a:solidFill>
          <a:prstDash val="solid"/>
        </a:ln>
        <a:effectLst>
          <a:outerShdw blurRad="50800" dist="41909" dir="5400000" rotWithShape="0">
            <a:srgbClr val="000000">
              <a:alpha val="4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914400" lvl="1" indent="-914400" algn="l" defTabSz="1778000">
            <a:lnSpc>
              <a:spcPct val="90000"/>
            </a:lnSpc>
            <a:spcBef>
              <a:spcPct val="0"/>
            </a:spcBef>
            <a:spcAft>
              <a:spcPct val="15000"/>
            </a:spcAft>
            <a:buChar char="••"/>
          </a:pPr>
          <a:r>
            <a:rPr lang="en-US" sz="4000" b="1" kern="1200" dirty="0" err="1" smtClean="0">
              <a:solidFill>
                <a:schemeClr val="bg1"/>
              </a:solidFill>
              <a:latin typeface="Fertigo Pro" pitchFamily="50" charset="0"/>
            </a:rPr>
            <a:t>Diligenza</a:t>
          </a:r>
          <a:r>
            <a:rPr lang="en-US" sz="4000" b="1" kern="1200" dirty="0" smtClean="0">
              <a:solidFill>
                <a:schemeClr val="bg1"/>
              </a:solidFill>
              <a:latin typeface="Fertigo Pro" pitchFamily="50" charset="0"/>
            </a:rPr>
            <a:t> del </a:t>
          </a:r>
          <a:r>
            <a:rPr lang="en-US" sz="4000" b="1" kern="1200" dirty="0" err="1" smtClean="0">
              <a:solidFill>
                <a:schemeClr val="bg1"/>
              </a:solidFill>
              <a:latin typeface="Fertigo Pro" pitchFamily="50" charset="0"/>
            </a:rPr>
            <a:t>buon</a:t>
          </a:r>
          <a:r>
            <a:rPr lang="en-US" sz="4000" b="1" kern="1200" dirty="0" smtClean="0">
              <a:solidFill>
                <a:schemeClr val="bg1"/>
              </a:solidFill>
              <a:latin typeface="Fertigo Pro" pitchFamily="50" charset="0"/>
            </a:rPr>
            <a:t> padre di </a:t>
          </a:r>
          <a:r>
            <a:rPr lang="en-US" sz="4000" b="1" kern="1200" dirty="0" err="1" smtClean="0">
              <a:solidFill>
                <a:schemeClr val="bg1"/>
              </a:solidFill>
              <a:latin typeface="Fertigo Pro" pitchFamily="50" charset="0"/>
            </a:rPr>
            <a:t>famiglia</a:t>
          </a:r>
          <a:endParaRPr lang="en-US" sz="4000" b="1" kern="1200" dirty="0">
            <a:solidFill>
              <a:schemeClr val="bg1"/>
            </a:solidFill>
            <a:latin typeface="Fertigo Pro" pitchFamily="50" charset="0"/>
          </a:endParaRPr>
        </a:p>
      </dsp:txBody>
      <dsp:txXfrm rot="-5400000">
        <a:off x="431159" y="100131"/>
        <a:ext cx="8177047" cy="977115"/>
      </dsp:txXfrm>
    </dsp:sp>
    <dsp:sp modelId="{9E87D3F1-4C62-44C2-839D-F5FF792F807F}">
      <dsp:nvSpPr>
        <dsp:cNvPr id="0" name=""/>
        <dsp:cNvSpPr/>
      </dsp:nvSpPr>
      <dsp:spPr>
        <a:xfrm>
          <a:off x="396855" y="151539"/>
          <a:ext cx="758750" cy="874297"/>
        </a:xfrm>
        <a:prstGeom prst="ellipse">
          <a:avLst/>
        </a:prstGeom>
        <a:gradFill flip="none" rotWithShape="1">
          <a:gsLst>
            <a:gs pos="0">
              <a:schemeClr val="bg1"/>
            </a:gs>
            <a:gs pos="100000">
              <a:schemeClr val="bg1">
                <a:lumMod val="75000"/>
              </a:schemeClr>
            </a:gs>
          </a:gsLst>
          <a:path path="circle">
            <a:fillToRect l="50000" t="50000" r="50000" b="50000"/>
          </a:path>
          <a:tileRect/>
        </a:gradFill>
        <a:ln>
          <a:noFill/>
        </a:ln>
        <a:effectLst>
          <a:outerShdw blurRad="50800" dist="41909"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solidFill>
                <a:schemeClr val="bg1">
                  <a:lumMod val="50000"/>
                </a:schemeClr>
              </a:solidFill>
            </a:rPr>
            <a:t>1</a:t>
          </a:r>
          <a:endParaRPr lang="en-US" sz="3600" kern="1200" dirty="0">
            <a:solidFill>
              <a:schemeClr val="bg1">
                <a:lumMod val="50000"/>
              </a:schemeClr>
            </a:solidFill>
          </a:endParaRPr>
        </a:p>
      </dsp:txBody>
      <dsp:txXfrm>
        <a:off x="507971" y="279577"/>
        <a:ext cx="536518" cy="618221"/>
      </dsp:txXfrm>
    </dsp:sp>
    <dsp:sp modelId="{D12A3826-2E3C-4C07-A727-88547A37A6F8}">
      <dsp:nvSpPr>
        <dsp:cNvPr id="0" name=""/>
        <dsp:cNvSpPr/>
      </dsp:nvSpPr>
      <dsp:spPr>
        <a:xfrm rot="5400000">
          <a:off x="3938495" y="-2309221"/>
          <a:ext cx="1172543" cy="8371274"/>
        </a:xfrm>
        <a:prstGeom prst="snip2DiagRect">
          <a:avLst/>
        </a:prstGeom>
        <a:solidFill>
          <a:srgbClr val="00B050">
            <a:alpha val="90000"/>
          </a:srgbClr>
        </a:solidFill>
        <a:ln w="9525" cap="flat" cmpd="sng" algn="ctr">
          <a:solidFill>
            <a:schemeClr val="accent3">
              <a:tint val="40000"/>
              <a:alpha val="90000"/>
              <a:hueOff val="0"/>
              <a:satOff val="0"/>
              <a:lumOff val="0"/>
              <a:alphaOff val="0"/>
            </a:schemeClr>
          </a:solidFill>
          <a:prstDash val="solid"/>
        </a:ln>
        <a:effectLst>
          <a:outerShdw blurRad="50800" dist="41909" dir="5400000" rotWithShape="0">
            <a:srgbClr val="000000">
              <a:alpha val="4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914400" lvl="1" indent="-914400" algn="l" defTabSz="1778000">
            <a:lnSpc>
              <a:spcPct val="90000"/>
            </a:lnSpc>
            <a:spcBef>
              <a:spcPct val="0"/>
            </a:spcBef>
            <a:spcAft>
              <a:spcPct val="15000"/>
            </a:spcAft>
            <a:buChar char="••"/>
          </a:pPr>
          <a:r>
            <a:rPr lang="en-US" sz="4000" b="1" kern="1200" dirty="0" smtClean="0">
              <a:solidFill>
                <a:schemeClr val="bg1"/>
              </a:solidFill>
              <a:latin typeface="Fertigo Pro" pitchFamily="50" charset="0"/>
            </a:rPr>
            <a:t>Non </a:t>
          </a:r>
          <a:r>
            <a:rPr lang="en-US" sz="4000" b="1" kern="1200" dirty="0" err="1" smtClean="0">
              <a:solidFill>
                <a:schemeClr val="bg1"/>
              </a:solidFill>
              <a:latin typeface="Fertigo Pro" pitchFamily="50" charset="0"/>
            </a:rPr>
            <a:t>può</a:t>
          </a:r>
          <a:r>
            <a:rPr lang="en-US" sz="4000" b="1" kern="1200" dirty="0" smtClean="0">
              <a:solidFill>
                <a:schemeClr val="bg1"/>
              </a:solidFill>
              <a:latin typeface="Fertigo Pro" pitchFamily="50" charset="0"/>
            </a:rPr>
            <a:t> </a:t>
          </a:r>
          <a:r>
            <a:rPr lang="en-US" sz="4000" b="1" kern="1200" dirty="0" err="1" smtClean="0">
              <a:solidFill>
                <a:schemeClr val="bg1"/>
              </a:solidFill>
              <a:latin typeface="Fertigo Pro" pitchFamily="50" charset="0"/>
            </a:rPr>
            <a:t>servirsi</a:t>
          </a:r>
          <a:r>
            <a:rPr lang="en-US" sz="4000" b="1" kern="1200" dirty="0" smtClean="0">
              <a:solidFill>
                <a:schemeClr val="bg1"/>
              </a:solidFill>
              <a:latin typeface="Fertigo Pro" pitchFamily="50" charset="0"/>
            </a:rPr>
            <a:t> </a:t>
          </a:r>
          <a:r>
            <a:rPr lang="en-US" sz="4000" b="1" kern="1200" dirty="0" err="1" smtClean="0">
              <a:solidFill>
                <a:schemeClr val="bg1"/>
              </a:solidFill>
              <a:latin typeface="Fertigo Pro" pitchFamily="50" charset="0"/>
            </a:rPr>
            <a:t>della</a:t>
          </a:r>
          <a:r>
            <a:rPr lang="en-US" sz="4000" b="1" kern="1200" dirty="0" smtClean="0">
              <a:solidFill>
                <a:schemeClr val="bg1"/>
              </a:solidFill>
              <a:latin typeface="Fertigo Pro" pitchFamily="50" charset="0"/>
            </a:rPr>
            <a:t> </a:t>
          </a:r>
          <a:r>
            <a:rPr lang="en-US" sz="4000" b="1" kern="1200" dirty="0" err="1" smtClean="0">
              <a:solidFill>
                <a:schemeClr val="bg1"/>
              </a:solidFill>
              <a:latin typeface="Fertigo Pro" pitchFamily="50" charset="0"/>
            </a:rPr>
            <a:t>cosa</a:t>
          </a:r>
          <a:endParaRPr lang="en-US" sz="4000" b="1" kern="1200" dirty="0">
            <a:solidFill>
              <a:schemeClr val="bg1"/>
            </a:solidFill>
            <a:latin typeface="Fertigo Pro" pitchFamily="50" charset="0"/>
          </a:endParaRPr>
        </a:p>
      </dsp:txBody>
      <dsp:txXfrm rot="-5400000">
        <a:off x="436844" y="1387858"/>
        <a:ext cx="8175846" cy="977115"/>
      </dsp:txXfrm>
    </dsp:sp>
    <dsp:sp modelId="{A60E8B29-3A41-41E6-92ED-087DF974D6A6}">
      <dsp:nvSpPr>
        <dsp:cNvPr id="0" name=""/>
        <dsp:cNvSpPr/>
      </dsp:nvSpPr>
      <dsp:spPr>
        <a:xfrm>
          <a:off x="403621" y="1439267"/>
          <a:ext cx="771698" cy="874297"/>
        </a:xfrm>
        <a:prstGeom prst="ellipse">
          <a:avLst/>
        </a:prstGeom>
        <a:gradFill flip="none" rotWithShape="1">
          <a:gsLst>
            <a:gs pos="0">
              <a:schemeClr val="bg1"/>
            </a:gs>
            <a:gs pos="100000">
              <a:schemeClr val="bg1">
                <a:lumMod val="75000"/>
              </a:schemeClr>
            </a:gs>
          </a:gsLst>
          <a:path path="circle">
            <a:fillToRect l="50000" t="50000" r="50000" b="50000"/>
          </a:path>
          <a:tileRect/>
        </a:gradFill>
        <a:ln>
          <a:noFill/>
        </a:ln>
        <a:effectLst>
          <a:outerShdw blurRad="50800" dist="41909"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solidFill>
                <a:schemeClr val="bg1">
                  <a:lumMod val="50000"/>
                </a:schemeClr>
              </a:solidFill>
            </a:rPr>
            <a:t>2</a:t>
          </a:r>
          <a:endParaRPr lang="en-US" sz="3600" kern="1200" dirty="0">
            <a:solidFill>
              <a:schemeClr val="bg1">
                <a:lumMod val="50000"/>
              </a:schemeClr>
            </a:solidFill>
          </a:endParaRPr>
        </a:p>
      </dsp:txBody>
      <dsp:txXfrm>
        <a:off x="516634" y="1567305"/>
        <a:ext cx="545672" cy="618221"/>
      </dsp:txXfrm>
    </dsp:sp>
    <dsp:sp modelId="{B8C87BA3-2339-4CFC-B0F3-582D7C37476C}">
      <dsp:nvSpPr>
        <dsp:cNvPr id="0" name=""/>
        <dsp:cNvSpPr/>
      </dsp:nvSpPr>
      <dsp:spPr>
        <a:xfrm rot="5400000">
          <a:off x="3938465" y="-1020326"/>
          <a:ext cx="1172543" cy="8368941"/>
        </a:xfrm>
        <a:prstGeom prst="snip2DiagRect">
          <a:avLst/>
        </a:prstGeom>
        <a:solidFill>
          <a:srgbClr val="00B0F0">
            <a:alpha val="90000"/>
          </a:srgbClr>
        </a:solidFill>
        <a:ln w="9525" cap="flat" cmpd="sng" algn="ctr">
          <a:solidFill>
            <a:schemeClr val="accent4">
              <a:tint val="40000"/>
              <a:alpha val="90000"/>
              <a:hueOff val="0"/>
              <a:satOff val="0"/>
              <a:lumOff val="0"/>
              <a:alphaOff val="0"/>
            </a:schemeClr>
          </a:solidFill>
          <a:prstDash val="solid"/>
        </a:ln>
        <a:effectLst>
          <a:outerShdw blurRad="50800" dist="41909" dir="5400000" rotWithShape="0">
            <a:srgbClr val="000000">
              <a:alpha val="4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914400" lvl="1" indent="-914400" algn="l" defTabSz="1778000">
            <a:lnSpc>
              <a:spcPct val="90000"/>
            </a:lnSpc>
            <a:spcBef>
              <a:spcPct val="0"/>
            </a:spcBef>
            <a:spcAft>
              <a:spcPct val="15000"/>
            </a:spcAft>
            <a:buChar char="••"/>
          </a:pPr>
          <a:r>
            <a:rPr lang="en-US" sz="4000" b="1" kern="1200" dirty="0" smtClean="0">
              <a:solidFill>
                <a:schemeClr val="bg1"/>
              </a:solidFill>
              <a:latin typeface="Fertigo Pro" pitchFamily="50" charset="0"/>
            </a:rPr>
            <a:t>Non la </a:t>
          </a:r>
          <a:r>
            <a:rPr lang="en-US" sz="4000" b="1" kern="1200" dirty="0" err="1" smtClean="0">
              <a:solidFill>
                <a:schemeClr val="bg1"/>
              </a:solidFill>
              <a:latin typeface="Fertigo Pro" pitchFamily="50" charset="0"/>
            </a:rPr>
            <a:t>può</a:t>
          </a:r>
          <a:r>
            <a:rPr lang="en-US" sz="4000" b="1" kern="1200" dirty="0" smtClean="0">
              <a:solidFill>
                <a:schemeClr val="bg1"/>
              </a:solidFill>
              <a:latin typeface="Fertigo Pro" pitchFamily="50" charset="0"/>
            </a:rPr>
            <a:t> dare in </a:t>
          </a:r>
          <a:r>
            <a:rPr lang="en-US" sz="4000" b="1" kern="1200" dirty="0" err="1" smtClean="0">
              <a:solidFill>
                <a:schemeClr val="bg1"/>
              </a:solidFill>
              <a:latin typeface="Fertigo Pro" pitchFamily="50" charset="0"/>
            </a:rPr>
            <a:t>custodia</a:t>
          </a:r>
          <a:r>
            <a:rPr lang="en-US" sz="4000" b="1" kern="1200" dirty="0" smtClean="0">
              <a:solidFill>
                <a:schemeClr val="bg1"/>
              </a:solidFill>
              <a:latin typeface="Fertigo Pro" pitchFamily="50" charset="0"/>
            </a:rPr>
            <a:t> ad </a:t>
          </a:r>
          <a:r>
            <a:rPr lang="en-US" sz="4000" b="1" kern="1200" dirty="0" err="1" smtClean="0">
              <a:solidFill>
                <a:schemeClr val="bg1"/>
              </a:solidFill>
              <a:latin typeface="Fertigo Pro" pitchFamily="50" charset="0"/>
            </a:rPr>
            <a:t>altri</a:t>
          </a:r>
          <a:endParaRPr lang="en-US" sz="4000" b="1" kern="1200" dirty="0">
            <a:solidFill>
              <a:schemeClr val="bg1"/>
            </a:solidFill>
            <a:latin typeface="Fertigo Pro" pitchFamily="50" charset="0"/>
          </a:endParaRPr>
        </a:p>
      </dsp:txBody>
      <dsp:txXfrm rot="-5400000">
        <a:off x="437980" y="2675587"/>
        <a:ext cx="8173513" cy="977115"/>
      </dsp:txXfrm>
    </dsp:sp>
    <dsp:sp modelId="{3364F820-B13F-496A-8388-7D4ADED4386F}">
      <dsp:nvSpPr>
        <dsp:cNvPr id="0" name=""/>
        <dsp:cNvSpPr/>
      </dsp:nvSpPr>
      <dsp:spPr>
        <a:xfrm>
          <a:off x="404974" y="2726995"/>
          <a:ext cx="774287" cy="874297"/>
        </a:xfrm>
        <a:prstGeom prst="ellipse">
          <a:avLst/>
        </a:prstGeom>
        <a:gradFill flip="none" rotWithShape="1">
          <a:gsLst>
            <a:gs pos="0">
              <a:schemeClr val="bg1"/>
            </a:gs>
            <a:gs pos="100000">
              <a:schemeClr val="bg1">
                <a:lumMod val="75000"/>
              </a:schemeClr>
            </a:gs>
          </a:gsLst>
          <a:path path="circle">
            <a:fillToRect l="50000" t="50000" r="50000" b="50000"/>
          </a:path>
          <a:tileRect/>
        </a:gradFill>
        <a:ln>
          <a:noFill/>
        </a:ln>
        <a:effectLst>
          <a:outerShdw blurRad="50800" dist="41909"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solidFill>
                <a:schemeClr val="bg1">
                  <a:lumMod val="50000"/>
                </a:schemeClr>
              </a:solidFill>
            </a:rPr>
            <a:t>3</a:t>
          </a:r>
          <a:endParaRPr lang="en-US" sz="3600" kern="1200" dirty="0">
            <a:solidFill>
              <a:schemeClr val="bg1">
                <a:lumMod val="50000"/>
              </a:schemeClr>
            </a:solidFill>
          </a:endParaRPr>
        </a:p>
      </dsp:txBody>
      <dsp:txXfrm>
        <a:off x="518366" y="2855033"/>
        <a:ext cx="547503" cy="618221"/>
      </dsp:txXfrm>
    </dsp:sp>
    <dsp:sp modelId="{F54CC983-2FE2-4D0A-B507-72F8DDB1CE8B}">
      <dsp:nvSpPr>
        <dsp:cNvPr id="0" name=""/>
        <dsp:cNvSpPr/>
      </dsp:nvSpPr>
      <dsp:spPr>
        <a:xfrm rot="5400000">
          <a:off x="3938336" y="267529"/>
          <a:ext cx="1172543" cy="8368684"/>
        </a:xfrm>
        <a:prstGeom prst="snip2DiagRect">
          <a:avLst/>
        </a:prstGeom>
        <a:solidFill>
          <a:schemeClr val="accent1">
            <a:lumMod val="75000"/>
            <a:alpha val="90000"/>
          </a:schemeClr>
        </a:solidFill>
        <a:ln w="9525" cap="flat" cmpd="sng" algn="ctr">
          <a:solidFill>
            <a:schemeClr val="accent5">
              <a:tint val="40000"/>
              <a:alpha val="90000"/>
              <a:hueOff val="0"/>
              <a:satOff val="0"/>
              <a:lumOff val="0"/>
              <a:alphaOff val="0"/>
            </a:schemeClr>
          </a:solidFill>
          <a:prstDash val="solid"/>
        </a:ln>
        <a:effectLst>
          <a:outerShdw blurRad="50800" dist="41909" dir="5400000" rotWithShape="0">
            <a:srgbClr val="000000">
              <a:alpha val="40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914400" lvl="1" indent="-914400" algn="l" defTabSz="1778000">
            <a:lnSpc>
              <a:spcPct val="90000"/>
            </a:lnSpc>
            <a:spcBef>
              <a:spcPct val="0"/>
            </a:spcBef>
            <a:spcAft>
              <a:spcPct val="15000"/>
            </a:spcAft>
            <a:buChar char="••"/>
          </a:pPr>
          <a:r>
            <a:rPr lang="en-US" sz="4000" b="1" kern="1200" dirty="0" smtClean="0">
              <a:solidFill>
                <a:schemeClr val="bg1"/>
              </a:solidFill>
              <a:latin typeface="Fertigo Pro" pitchFamily="50" charset="0"/>
            </a:rPr>
            <a:t>E’ </a:t>
          </a:r>
          <a:r>
            <a:rPr lang="en-US" sz="4000" b="1" kern="1200" dirty="0" err="1" smtClean="0">
              <a:solidFill>
                <a:schemeClr val="bg1"/>
              </a:solidFill>
              <a:latin typeface="Fertigo Pro" pitchFamily="50" charset="0"/>
            </a:rPr>
            <a:t>responsabile</a:t>
          </a:r>
          <a:r>
            <a:rPr lang="en-US" sz="4000" b="1" kern="1200" dirty="0" smtClean="0">
              <a:solidFill>
                <a:schemeClr val="bg1"/>
              </a:solidFill>
              <a:latin typeface="Fertigo Pro" pitchFamily="50" charset="0"/>
            </a:rPr>
            <a:t> del </a:t>
          </a:r>
          <a:r>
            <a:rPr lang="en-US" sz="4000" b="1" kern="1200" dirty="0" err="1" smtClean="0">
              <a:solidFill>
                <a:schemeClr val="bg1"/>
              </a:solidFill>
              <a:latin typeface="Fertigo Pro" pitchFamily="50" charset="0"/>
            </a:rPr>
            <a:t>danno</a:t>
          </a:r>
          <a:r>
            <a:rPr lang="en-US" sz="4000" b="1" kern="1200" dirty="0" smtClean="0">
              <a:solidFill>
                <a:schemeClr val="bg1"/>
              </a:solidFill>
              <a:latin typeface="Fertigo Pro" pitchFamily="50" charset="0"/>
            </a:rPr>
            <a:t> </a:t>
          </a:r>
          <a:endParaRPr lang="en-US" sz="4000" b="1" kern="1200" dirty="0">
            <a:solidFill>
              <a:schemeClr val="bg1"/>
            </a:solidFill>
            <a:latin typeface="Fertigo Pro" pitchFamily="50" charset="0"/>
          </a:endParaRPr>
        </a:p>
      </dsp:txBody>
      <dsp:txXfrm rot="-5400000">
        <a:off x="437980" y="3963313"/>
        <a:ext cx="8173256" cy="977115"/>
      </dsp:txXfrm>
    </dsp:sp>
    <dsp:sp modelId="{D91B0B47-F3B7-4737-BE5C-BB3F0115C9EB}">
      <dsp:nvSpPr>
        <dsp:cNvPr id="0" name=""/>
        <dsp:cNvSpPr/>
      </dsp:nvSpPr>
      <dsp:spPr>
        <a:xfrm>
          <a:off x="404974" y="4014722"/>
          <a:ext cx="774287" cy="874297"/>
        </a:xfrm>
        <a:prstGeom prst="ellipse">
          <a:avLst/>
        </a:prstGeom>
        <a:gradFill flip="none" rotWithShape="1">
          <a:gsLst>
            <a:gs pos="0">
              <a:schemeClr val="bg1"/>
            </a:gs>
            <a:gs pos="100000">
              <a:schemeClr val="bg1">
                <a:lumMod val="75000"/>
              </a:schemeClr>
            </a:gs>
          </a:gsLst>
          <a:path path="circle">
            <a:fillToRect l="50000" t="50000" r="50000" b="50000"/>
          </a:path>
          <a:tileRect/>
        </a:gradFill>
        <a:ln>
          <a:noFill/>
        </a:ln>
        <a:effectLst>
          <a:outerShdw blurRad="50800" dist="41909" dir="5400000" rotWithShape="0">
            <a:srgbClr val="00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solidFill>
                <a:schemeClr val="bg1">
                  <a:lumMod val="50000"/>
                </a:schemeClr>
              </a:solidFill>
            </a:rPr>
            <a:t>4</a:t>
          </a:r>
          <a:endParaRPr lang="en-US" sz="3600" kern="1200" dirty="0">
            <a:solidFill>
              <a:schemeClr val="bg1">
                <a:lumMod val="50000"/>
              </a:schemeClr>
            </a:solidFill>
          </a:endParaRPr>
        </a:p>
      </dsp:txBody>
      <dsp:txXfrm>
        <a:off x="518366" y="4142760"/>
        <a:ext cx="547503" cy="618221"/>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585462F-90C0-4E37-A35D-07D7ED8845AE}" type="datetimeFigureOut">
              <a:rPr lang="it-IT" smtClean="0"/>
              <a:t>23/10/2014</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70E60E-47EE-4F7C-BF4F-57C71F266CAA}" type="slidenum">
              <a:rPr lang="it-IT" smtClean="0"/>
              <a:t>‹N›</a:t>
            </a:fld>
            <a:endParaRPr lang="it-IT"/>
          </a:p>
        </p:txBody>
      </p:sp>
    </p:spTree>
    <p:extLst>
      <p:ext uri="{BB962C8B-B14F-4D97-AF65-F5344CB8AC3E}">
        <p14:creationId xmlns:p14="http://schemas.microsoft.com/office/powerpoint/2010/main" val="14558290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Image Placeholder 3"/>
          <p:cNvSpPr>
            <a:spLocks noGrp="1" noRot="1" noChangeAspect="1"/>
          </p:cNvSpPr>
          <p:nvPr>
            <p:ph type="sldImg"/>
          </p:nvPr>
        </p:nvSpPr>
        <p:spPr/>
      </p:sp>
      <p:sp>
        <p:nvSpPr>
          <p:cNvPr id="5" name="Notes Placeholder 4"/>
          <p:cNvSpPr>
            <a:spLocks noGrp="1"/>
          </p:cNvSpPr>
          <p:nvPr>
            <p:ph type="body" idx="1"/>
          </p:nvPr>
        </p:nvSpPr>
        <p:spPr/>
        <p:txBody>
          <a:bodyPr>
            <a:normAutofit/>
          </a:bodyPr>
          <a:lstStyle/>
          <a:p>
            <a:endParaRPr lang="en-US" sz="1200" b="0"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numCol="2" spcCol="182880">
            <a:noAutofit/>
          </a:bodyPr>
          <a:lstStyle/>
          <a:p>
            <a:endParaRPr lang="en-US" sz="1200" dirty="0" smtClean="0"/>
          </a:p>
        </p:txBody>
      </p:sp>
      <p:sp>
        <p:nvSpPr>
          <p:cNvPr id="6" name="Slide Image Placeholder 5"/>
          <p:cNvSpPr>
            <a:spLocks noGrp="1" noRot="1" noChangeAspect="1"/>
          </p:cNvSpPr>
          <p:nvPr>
            <p:ph type="sldImg"/>
          </p:nvPr>
        </p:nvSpPr>
        <p:spPr>
          <a:xfrm>
            <a:off x="539750" y="503238"/>
            <a:ext cx="3143250" cy="2359025"/>
          </a:xfr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9475DA59-B807-4056-A240-0642D7D38ABE}" type="slidenum">
              <a:rPr lang="it-IT" altLang="it-IT"/>
              <a:pPr/>
              <a:t>‹N›</a:t>
            </a:fld>
            <a:endParaRPr lang="it-IT" altLang="it-IT"/>
          </a:p>
        </p:txBody>
      </p:sp>
    </p:spTree>
    <p:extLst>
      <p:ext uri="{BB962C8B-B14F-4D97-AF65-F5344CB8AC3E}">
        <p14:creationId xmlns:p14="http://schemas.microsoft.com/office/powerpoint/2010/main" val="78151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0CB0C250-7275-4FF9-85D3-2CF108D3D8DA}" type="slidenum">
              <a:rPr lang="it-IT" altLang="it-IT"/>
              <a:pPr/>
              <a:t>‹N›</a:t>
            </a:fld>
            <a:endParaRPr lang="it-IT" altLang="it-IT"/>
          </a:p>
        </p:txBody>
      </p:sp>
    </p:spTree>
    <p:extLst>
      <p:ext uri="{BB962C8B-B14F-4D97-AF65-F5344CB8AC3E}">
        <p14:creationId xmlns:p14="http://schemas.microsoft.com/office/powerpoint/2010/main" val="2774861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A1C1557B-BD11-452D-AD67-E300E81F22E7}" type="slidenum">
              <a:rPr lang="it-IT" altLang="it-IT"/>
              <a:pPr/>
              <a:t>‹N›</a:t>
            </a:fld>
            <a:endParaRPr lang="it-IT" altLang="it-IT"/>
          </a:p>
        </p:txBody>
      </p:sp>
    </p:spTree>
    <p:extLst>
      <p:ext uri="{BB962C8B-B14F-4D97-AF65-F5344CB8AC3E}">
        <p14:creationId xmlns:p14="http://schemas.microsoft.com/office/powerpoint/2010/main" val="3816201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1506C0E2-94D5-4FFD-A3A7-11BCAED46492}" type="slidenum">
              <a:rPr lang="it-IT" altLang="it-IT"/>
              <a:pPr/>
              <a:t>‹N›</a:t>
            </a:fld>
            <a:endParaRPr lang="it-IT" altLang="it-IT"/>
          </a:p>
        </p:txBody>
      </p:sp>
    </p:spTree>
    <p:extLst>
      <p:ext uri="{BB962C8B-B14F-4D97-AF65-F5344CB8AC3E}">
        <p14:creationId xmlns:p14="http://schemas.microsoft.com/office/powerpoint/2010/main" val="5240689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endParaRPr lang="it-IT" altLang="it-IT"/>
          </a:p>
        </p:txBody>
      </p:sp>
      <p:sp>
        <p:nvSpPr>
          <p:cNvPr id="5" name="Segnaposto piè di pagina 4"/>
          <p:cNvSpPr>
            <a:spLocks noGrp="1"/>
          </p:cNvSpPr>
          <p:nvPr>
            <p:ph type="ftr" sz="quarter" idx="11"/>
          </p:nvPr>
        </p:nvSpPr>
        <p:spPr/>
        <p:txBody>
          <a:bodyPr/>
          <a:lstStyle>
            <a:lvl1pPr>
              <a:defRPr/>
            </a:lvl1pPr>
          </a:lstStyle>
          <a:p>
            <a:endParaRPr lang="it-IT" altLang="it-IT"/>
          </a:p>
        </p:txBody>
      </p:sp>
      <p:sp>
        <p:nvSpPr>
          <p:cNvPr id="6" name="Segnaposto numero diapositiva 5"/>
          <p:cNvSpPr>
            <a:spLocks noGrp="1"/>
          </p:cNvSpPr>
          <p:nvPr>
            <p:ph type="sldNum" sz="quarter" idx="12"/>
          </p:nvPr>
        </p:nvSpPr>
        <p:spPr/>
        <p:txBody>
          <a:bodyPr/>
          <a:lstStyle>
            <a:lvl1pPr>
              <a:defRPr/>
            </a:lvl1pPr>
          </a:lstStyle>
          <a:p>
            <a:fld id="{BFB0CAE0-44B7-48BA-92A4-293DEDD34CEB}" type="slidenum">
              <a:rPr lang="it-IT" altLang="it-IT"/>
              <a:pPr/>
              <a:t>‹N›</a:t>
            </a:fld>
            <a:endParaRPr lang="it-IT" altLang="it-IT"/>
          </a:p>
        </p:txBody>
      </p:sp>
    </p:spTree>
    <p:extLst>
      <p:ext uri="{BB962C8B-B14F-4D97-AF65-F5344CB8AC3E}">
        <p14:creationId xmlns:p14="http://schemas.microsoft.com/office/powerpoint/2010/main" val="2888313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71B1EA51-C3FE-42AD-B213-B3E4C77F78D6}" type="slidenum">
              <a:rPr lang="it-IT" altLang="it-IT"/>
              <a:pPr/>
              <a:t>‹N›</a:t>
            </a:fld>
            <a:endParaRPr lang="it-IT" altLang="it-IT"/>
          </a:p>
        </p:txBody>
      </p:sp>
    </p:spTree>
    <p:extLst>
      <p:ext uri="{BB962C8B-B14F-4D97-AF65-F5344CB8AC3E}">
        <p14:creationId xmlns:p14="http://schemas.microsoft.com/office/powerpoint/2010/main" val="2571284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lvl1pPr>
              <a:defRPr/>
            </a:lvl1pPr>
          </a:lstStyle>
          <a:p>
            <a:endParaRPr lang="it-IT" altLang="it-IT"/>
          </a:p>
        </p:txBody>
      </p:sp>
      <p:sp>
        <p:nvSpPr>
          <p:cNvPr id="8" name="Segnaposto piè di pagina 7"/>
          <p:cNvSpPr>
            <a:spLocks noGrp="1"/>
          </p:cNvSpPr>
          <p:nvPr>
            <p:ph type="ftr" sz="quarter" idx="11"/>
          </p:nvPr>
        </p:nvSpPr>
        <p:spPr/>
        <p:txBody>
          <a:bodyPr/>
          <a:lstStyle>
            <a:lvl1pPr>
              <a:defRPr/>
            </a:lvl1pPr>
          </a:lstStyle>
          <a:p>
            <a:endParaRPr lang="it-IT" altLang="it-IT"/>
          </a:p>
        </p:txBody>
      </p:sp>
      <p:sp>
        <p:nvSpPr>
          <p:cNvPr id="9" name="Segnaposto numero diapositiva 8"/>
          <p:cNvSpPr>
            <a:spLocks noGrp="1"/>
          </p:cNvSpPr>
          <p:nvPr>
            <p:ph type="sldNum" sz="quarter" idx="12"/>
          </p:nvPr>
        </p:nvSpPr>
        <p:spPr/>
        <p:txBody>
          <a:bodyPr/>
          <a:lstStyle>
            <a:lvl1pPr>
              <a:defRPr/>
            </a:lvl1pPr>
          </a:lstStyle>
          <a:p>
            <a:fld id="{F8F1E299-3950-4744-877D-7DC14402DF8B}" type="slidenum">
              <a:rPr lang="it-IT" altLang="it-IT"/>
              <a:pPr/>
              <a:t>‹N›</a:t>
            </a:fld>
            <a:endParaRPr lang="it-IT" altLang="it-IT"/>
          </a:p>
        </p:txBody>
      </p:sp>
    </p:spTree>
    <p:extLst>
      <p:ext uri="{BB962C8B-B14F-4D97-AF65-F5344CB8AC3E}">
        <p14:creationId xmlns:p14="http://schemas.microsoft.com/office/powerpoint/2010/main" val="165360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lvl1pPr>
              <a:defRPr/>
            </a:lvl1pPr>
          </a:lstStyle>
          <a:p>
            <a:endParaRPr lang="it-IT" altLang="it-IT"/>
          </a:p>
        </p:txBody>
      </p:sp>
      <p:sp>
        <p:nvSpPr>
          <p:cNvPr id="4" name="Segnaposto piè di pagina 3"/>
          <p:cNvSpPr>
            <a:spLocks noGrp="1"/>
          </p:cNvSpPr>
          <p:nvPr>
            <p:ph type="ftr" sz="quarter" idx="11"/>
          </p:nvPr>
        </p:nvSpPr>
        <p:spPr/>
        <p:txBody>
          <a:bodyPr/>
          <a:lstStyle>
            <a:lvl1pPr>
              <a:defRPr/>
            </a:lvl1pPr>
          </a:lstStyle>
          <a:p>
            <a:endParaRPr lang="it-IT" altLang="it-IT"/>
          </a:p>
        </p:txBody>
      </p:sp>
      <p:sp>
        <p:nvSpPr>
          <p:cNvPr id="5" name="Segnaposto numero diapositiva 4"/>
          <p:cNvSpPr>
            <a:spLocks noGrp="1"/>
          </p:cNvSpPr>
          <p:nvPr>
            <p:ph type="sldNum" sz="quarter" idx="12"/>
          </p:nvPr>
        </p:nvSpPr>
        <p:spPr/>
        <p:txBody>
          <a:bodyPr/>
          <a:lstStyle>
            <a:lvl1pPr>
              <a:defRPr/>
            </a:lvl1pPr>
          </a:lstStyle>
          <a:p>
            <a:fld id="{533185D5-69E6-43B8-8441-7B5F8B46C056}" type="slidenum">
              <a:rPr lang="it-IT" altLang="it-IT"/>
              <a:pPr/>
              <a:t>‹N›</a:t>
            </a:fld>
            <a:endParaRPr lang="it-IT" altLang="it-IT"/>
          </a:p>
        </p:txBody>
      </p:sp>
    </p:spTree>
    <p:extLst>
      <p:ext uri="{BB962C8B-B14F-4D97-AF65-F5344CB8AC3E}">
        <p14:creationId xmlns:p14="http://schemas.microsoft.com/office/powerpoint/2010/main" val="70927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a:lvl1pPr>
          </a:lstStyle>
          <a:p>
            <a:endParaRPr lang="it-IT" altLang="it-IT"/>
          </a:p>
        </p:txBody>
      </p:sp>
      <p:sp>
        <p:nvSpPr>
          <p:cNvPr id="3" name="Segnaposto piè di pagina 2"/>
          <p:cNvSpPr>
            <a:spLocks noGrp="1"/>
          </p:cNvSpPr>
          <p:nvPr>
            <p:ph type="ftr" sz="quarter" idx="11"/>
          </p:nvPr>
        </p:nvSpPr>
        <p:spPr/>
        <p:txBody>
          <a:bodyPr/>
          <a:lstStyle>
            <a:lvl1pPr>
              <a:defRPr/>
            </a:lvl1pPr>
          </a:lstStyle>
          <a:p>
            <a:endParaRPr lang="it-IT" altLang="it-IT"/>
          </a:p>
        </p:txBody>
      </p:sp>
      <p:sp>
        <p:nvSpPr>
          <p:cNvPr id="4" name="Segnaposto numero diapositiva 3"/>
          <p:cNvSpPr>
            <a:spLocks noGrp="1"/>
          </p:cNvSpPr>
          <p:nvPr>
            <p:ph type="sldNum" sz="quarter" idx="12"/>
          </p:nvPr>
        </p:nvSpPr>
        <p:spPr/>
        <p:txBody>
          <a:bodyPr/>
          <a:lstStyle>
            <a:lvl1pPr>
              <a:defRPr/>
            </a:lvl1pPr>
          </a:lstStyle>
          <a:p>
            <a:fld id="{3C88C29E-46AF-4A16-A12D-ADA8CA6FF126}" type="slidenum">
              <a:rPr lang="it-IT" altLang="it-IT"/>
              <a:pPr/>
              <a:t>‹N›</a:t>
            </a:fld>
            <a:endParaRPr lang="it-IT" altLang="it-IT"/>
          </a:p>
        </p:txBody>
      </p:sp>
    </p:spTree>
    <p:extLst>
      <p:ext uri="{BB962C8B-B14F-4D97-AF65-F5344CB8AC3E}">
        <p14:creationId xmlns:p14="http://schemas.microsoft.com/office/powerpoint/2010/main" val="861659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B6183CA3-0269-4E13-A108-EEF2C2502029}" type="slidenum">
              <a:rPr lang="it-IT" altLang="it-IT"/>
              <a:pPr/>
              <a:t>‹N›</a:t>
            </a:fld>
            <a:endParaRPr lang="it-IT" altLang="it-IT"/>
          </a:p>
        </p:txBody>
      </p:sp>
    </p:spTree>
    <p:extLst>
      <p:ext uri="{BB962C8B-B14F-4D97-AF65-F5344CB8AC3E}">
        <p14:creationId xmlns:p14="http://schemas.microsoft.com/office/powerpoint/2010/main" val="3947549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ltLang="it-IT"/>
          </a:p>
        </p:txBody>
      </p:sp>
      <p:sp>
        <p:nvSpPr>
          <p:cNvPr id="6" name="Segnaposto piè di pagina 5"/>
          <p:cNvSpPr>
            <a:spLocks noGrp="1"/>
          </p:cNvSpPr>
          <p:nvPr>
            <p:ph type="ftr" sz="quarter" idx="11"/>
          </p:nvPr>
        </p:nvSpPr>
        <p:spPr/>
        <p:txBody>
          <a:bodyPr/>
          <a:lstStyle>
            <a:lvl1pPr>
              <a:defRPr/>
            </a:lvl1pPr>
          </a:lstStyle>
          <a:p>
            <a:endParaRPr lang="it-IT" altLang="it-IT"/>
          </a:p>
        </p:txBody>
      </p:sp>
      <p:sp>
        <p:nvSpPr>
          <p:cNvPr id="7" name="Segnaposto numero diapositiva 6"/>
          <p:cNvSpPr>
            <a:spLocks noGrp="1"/>
          </p:cNvSpPr>
          <p:nvPr>
            <p:ph type="sldNum" sz="quarter" idx="12"/>
          </p:nvPr>
        </p:nvSpPr>
        <p:spPr/>
        <p:txBody>
          <a:bodyPr/>
          <a:lstStyle>
            <a:lvl1pPr>
              <a:defRPr/>
            </a:lvl1pPr>
          </a:lstStyle>
          <a:p>
            <a:fld id="{3BA8A0A1-DE55-4031-AC04-A182F2E81E1E}" type="slidenum">
              <a:rPr lang="it-IT" altLang="it-IT"/>
              <a:pPr/>
              <a:t>‹N›</a:t>
            </a:fld>
            <a:endParaRPr lang="it-IT" altLang="it-IT"/>
          </a:p>
        </p:txBody>
      </p:sp>
    </p:spTree>
    <p:extLst>
      <p:ext uri="{BB962C8B-B14F-4D97-AF65-F5344CB8AC3E}">
        <p14:creationId xmlns:p14="http://schemas.microsoft.com/office/powerpoint/2010/main" val="228017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smtClean="0"/>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smtClean="0"/>
              <a:t>Fare clic per modificare gli stili del testo dello schema</a:t>
            </a:r>
          </a:p>
          <a:p>
            <a:pPr lvl="1"/>
            <a:r>
              <a:rPr lang="it-IT" altLang="it-IT" smtClean="0"/>
              <a:t>Secondo livello</a:t>
            </a:r>
          </a:p>
          <a:p>
            <a:pPr lvl="2"/>
            <a:r>
              <a:rPr lang="it-IT" altLang="it-IT" smtClean="0"/>
              <a:t>Terzo livello</a:t>
            </a:r>
          </a:p>
          <a:p>
            <a:pPr lvl="3"/>
            <a:r>
              <a:rPr lang="it-IT" altLang="it-IT" smtClean="0"/>
              <a:t>Quarto livello</a:t>
            </a:r>
          </a:p>
          <a:p>
            <a:pPr lvl="4"/>
            <a:r>
              <a:rPr lang="it-IT" altLang="it-IT" smtClean="0"/>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it-IT" alt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it-IT" alt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628CD018-D213-4D14-A380-FD3DE754B6CF}" type="slidenum">
              <a:rPr lang="it-IT" altLang="it-IT"/>
              <a:pPr/>
              <a:t>‹N›</a:t>
            </a:fld>
            <a:endParaRPr lang="it-IT" alt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9.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40.xml.rels><?xml version="1.0" encoding="UTF-8" standalone="yes"?>
<Relationships xmlns="http://schemas.openxmlformats.org/package/2006/relationships"><Relationship Id="rId2" Type="http://schemas.openxmlformats.org/officeDocument/2006/relationships/image" Target="../media/image20.jp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10" y="0"/>
            <a:ext cx="4603309" cy="6858000"/>
          </a:xfrm>
          <a:prstGeom prst="rect">
            <a:avLst/>
          </a:prstGeom>
        </p:spPr>
      </p:pic>
      <p:sp>
        <p:nvSpPr>
          <p:cNvPr id="5" name="Rettangolo 4"/>
          <p:cNvSpPr/>
          <p:nvPr/>
        </p:nvSpPr>
        <p:spPr>
          <a:xfrm>
            <a:off x="4603308" y="0"/>
            <a:ext cx="4540692" cy="6858000"/>
          </a:xfrm>
          <a:prstGeom prst="rect">
            <a:avLst/>
          </a:prstGeom>
          <a:solidFill>
            <a:schemeClr val="tx1">
              <a:lumMod val="85000"/>
              <a:lumOff val="15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it-IT"/>
          </a:p>
        </p:txBody>
      </p:sp>
      <p:graphicFrame>
        <p:nvGraphicFramePr>
          <p:cNvPr id="6" name="Diagramma 5"/>
          <p:cNvGraphicFramePr/>
          <p:nvPr>
            <p:extLst>
              <p:ext uri="{D42A27DB-BD31-4B8C-83A1-F6EECF244321}">
                <p14:modId xmlns:p14="http://schemas.microsoft.com/office/powerpoint/2010/main" val="500448564"/>
              </p:ext>
            </p:extLst>
          </p:nvPr>
        </p:nvGraphicFramePr>
        <p:xfrm>
          <a:off x="5039544" y="764704"/>
          <a:ext cx="4104456"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ttangolo 7"/>
          <p:cNvSpPr/>
          <p:nvPr/>
        </p:nvSpPr>
        <p:spPr>
          <a:xfrm>
            <a:off x="-31310" y="5589240"/>
            <a:ext cx="9175310" cy="1296144"/>
          </a:xfrm>
          <a:prstGeom prst="rect">
            <a:avLst/>
          </a:prstGeom>
          <a:solidFill>
            <a:schemeClr val="accent2">
              <a:lumMod val="75000"/>
              <a:alpha val="66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600" dirty="0" smtClean="0">
                <a:latin typeface="Fertigo Pro" pitchFamily="50" charset="0"/>
              </a:rPr>
              <a:t>Inquadramento giuridico e responsabilità</a:t>
            </a:r>
            <a:endParaRPr lang="it-IT" sz="3600" dirty="0">
              <a:latin typeface="Fertigo Pro" pitchFamily="50"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sz="3200" dirty="0"/>
          </a:p>
        </p:txBody>
      </p:sp>
      <p:sp>
        <p:nvSpPr>
          <p:cNvPr id="3" name="Esagono 2"/>
          <p:cNvSpPr/>
          <p:nvPr/>
        </p:nvSpPr>
        <p:spPr>
          <a:xfrm rot="19215546">
            <a:off x="-677196" y="-380479"/>
            <a:ext cx="3168352" cy="2473557"/>
          </a:xfrm>
          <a:prstGeom prst="hexagon">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t-IT" sz="4000" dirty="0" smtClean="0">
                <a:latin typeface="Fertigo Pro" pitchFamily="50" charset="0"/>
                <a:ea typeface="Pacifico" panose="02000000000000000000" pitchFamily="2" charset="0"/>
              </a:rPr>
              <a:t>Esempio</a:t>
            </a:r>
            <a:endParaRPr lang="it-IT" sz="4000" dirty="0">
              <a:latin typeface="Fertigo Pro" pitchFamily="50" charset="0"/>
              <a:ea typeface="Pacifico" panose="02000000000000000000" pitchFamily="2" charset="0"/>
            </a:endParaRPr>
          </a:p>
        </p:txBody>
      </p:sp>
      <p:sp>
        <p:nvSpPr>
          <p:cNvPr id="4" name="CasellaDiTesto 3"/>
          <p:cNvSpPr txBox="1"/>
          <p:nvPr/>
        </p:nvSpPr>
        <p:spPr>
          <a:xfrm>
            <a:off x="935596" y="2420888"/>
            <a:ext cx="7668852" cy="861774"/>
          </a:xfrm>
          <a:prstGeom prst="rect">
            <a:avLst/>
          </a:prstGeom>
          <a:noFill/>
        </p:spPr>
        <p:txBody>
          <a:bodyPr wrap="square" rtlCol="0">
            <a:spAutoFit/>
          </a:bodyPr>
          <a:lstStyle/>
          <a:p>
            <a:r>
              <a:rPr lang="fr-FR" sz="3200" b="1" dirty="0" err="1">
                <a:solidFill>
                  <a:schemeClr val="bg1"/>
                </a:solidFill>
                <a:latin typeface="Fertigo Pro" pitchFamily="50" charset="0"/>
              </a:rPr>
              <a:t>Cass</a:t>
            </a:r>
            <a:r>
              <a:rPr lang="fr-FR" sz="3200" b="1" dirty="0">
                <a:solidFill>
                  <a:schemeClr val="bg1"/>
                </a:solidFill>
                <a:latin typeface="Fertigo Pro" pitchFamily="50" charset="0"/>
              </a:rPr>
              <a:t>. civ., </a:t>
            </a:r>
            <a:r>
              <a:rPr lang="fr-FR" sz="3200" b="1" dirty="0" err="1">
                <a:solidFill>
                  <a:schemeClr val="bg1"/>
                </a:solidFill>
                <a:latin typeface="Fertigo Pro" pitchFamily="50" charset="0"/>
              </a:rPr>
              <a:t>sez</a:t>
            </a:r>
            <a:r>
              <a:rPr lang="fr-FR" sz="3200" b="1" dirty="0">
                <a:solidFill>
                  <a:schemeClr val="bg1"/>
                </a:solidFill>
                <a:latin typeface="Fertigo Pro" pitchFamily="50" charset="0"/>
              </a:rPr>
              <a:t>. III, 06/04/2004, n.6753</a:t>
            </a:r>
            <a:r>
              <a:rPr lang="fr-FR" dirty="0" smtClean="0"/>
              <a:t>, </a:t>
            </a:r>
            <a:r>
              <a:rPr lang="fr-FR" dirty="0"/>
              <a:t>06/04/2004, n.6753</a:t>
            </a:r>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000" y="209550"/>
            <a:ext cx="2540000" cy="2146300"/>
          </a:xfrm>
          <a:prstGeom prst="rect">
            <a:avLst/>
          </a:prstGeom>
        </p:spPr>
      </p:pic>
      <p:sp>
        <p:nvSpPr>
          <p:cNvPr id="6" name="CasellaDiTesto 5"/>
          <p:cNvSpPr txBox="1"/>
          <p:nvPr/>
        </p:nvSpPr>
        <p:spPr>
          <a:xfrm>
            <a:off x="0" y="3129930"/>
            <a:ext cx="9144000" cy="3539430"/>
          </a:xfrm>
          <a:prstGeom prst="rect">
            <a:avLst/>
          </a:prstGeom>
          <a:noFill/>
        </p:spPr>
        <p:txBody>
          <a:bodyPr wrap="square" rtlCol="0">
            <a:spAutoFit/>
          </a:bodyPr>
          <a:lstStyle/>
          <a:p>
            <a:pPr algn="just"/>
            <a:r>
              <a:rPr lang="it-IT" sz="3200" b="1" dirty="0" smtClean="0">
                <a:solidFill>
                  <a:schemeClr val="bg1"/>
                </a:solidFill>
                <a:latin typeface="Fertigo Pro" pitchFamily="50" charset="0"/>
              </a:rPr>
              <a:t>« in</a:t>
            </a:r>
            <a:r>
              <a:rPr lang="it-IT" sz="3200" b="1" dirty="0" smtClean="0">
                <a:latin typeface="Fertigo Pro" pitchFamily="50" charset="0"/>
              </a:rPr>
              <a:t> </a:t>
            </a:r>
            <a:r>
              <a:rPr lang="it-IT" sz="3200" b="1" dirty="0">
                <a:solidFill>
                  <a:schemeClr val="bg1"/>
                </a:solidFill>
                <a:latin typeface="Fertigo Pro" pitchFamily="50" charset="0"/>
              </a:rPr>
              <a:t>tema di responsabilità civile per i danni cagionati da cose in custodia, la fattispecie di cui all'art. 2051 c.c. individua un'ipotesi di responsabilità oggettiva, essendo sufficiente per l'applicazione della stessa la sussistenza del rapporto di custodia tra il responsabile e la cosa che ha dato luogo all'evento lesivo. </a:t>
            </a:r>
            <a:r>
              <a:rPr lang="it-IT" sz="3200" b="1" dirty="0" smtClean="0">
                <a:solidFill>
                  <a:schemeClr val="bg1"/>
                </a:solidFill>
                <a:latin typeface="Fertigo Pro" pitchFamily="50" charset="0"/>
              </a:rPr>
              <a:t>»</a:t>
            </a:r>
            <a:endParaRPr lang="it-IT" sz="3200" b="1" dirty="0">
              <a:solidFill>
                <a:schemeClr val="bg1"/>
              </a:solidFill>
              <a:latin typeface="Fertigo Pro" pitchFamily="50" charset="0"/>
            </a:endParaRPr>
          </a:p>
        </p:txBody>
      </p:sp>
    </p:spTree>
    <p:extLst>
      <p:ext uri="{BB962C8B-B14F-4D97-AF65-F5344CB8AC3E}">
        <p14:creationId xmlns:p14="http://schemas.microsoft.com/office/powerpoint/2010/main" val="32686243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15" name="Rettangolo 14"/>
          <p:cNvSpPr/>
          <p:nvPr/>
        </p:nvSpPr>
        <p:spPr>
          <a:xfrm>
            <a:off x="0" y="0"/>
            <a:ext cx="9198591" cy="2136107"/>
          </a:xfrm>
          <a:custGeom>
            <a:avLst/>
            <a:gdLst>
              <a:gd name="connsiteX0" fmla="*/ 0 w 9144000"/>
              <a:gd name="connsiteY0" fmla="*/ 0 h 1412776"/>
              <a:gd name="connsiteX1" fmla="*/ 9144000 w 9144000"/>
              <a:gd name="connsiteY1" fmla="*/ 0 h 1412776"/>
              <a:gd name="connsiteX2" fmla="*/ 9144000 w 9144000"/>
              <a:gd name="connsiteY2" fmla="*/ 1412776 h 1412776"/>
              <a:gd name="connsiteX3" fmla="*/ 0 w 9144000"/>
              <a:gd name="connsiteY3" fmla="*/ 1412776 h 1412776"/>
              <a:gd name="connsiteX4" fmla="*/ 0 w 9144000"/>
              <a:gd name="connsiteY4" fmla="*/ 0 h 1412776"/>
              <a:gd name="connsiteX0" fmla="*/ 0 w 9144000"/>
              <a:gd name="connsiteY0" fmla="*/ 0 h 2136107"/>
              <a:gd name="connsiteX1" fmla="*/ 9144000 w 9144000"/>
              <a:gd name="connsiteY1" fmla="*/ 0 h 2136107"/>
              <a:gd name="connsiteX2" fmla="*/ 9144000 w 9144000"/>
              <a:gd name="connsiteY2" fmla="*/ 1412776 h 2136107"/>
              <a:gd name="connsiteX3" fmla="*/ 13648 w 9144000"/>
              <a:gd name="connsiteY3" fmla="*/ 2136107 h 2136107"/>
              <a:gd name="connsiteX4" fmla="*/ 0 w 9144000"/>
              <a:gd name="connsiteY4" fmla="*/ 0 h 2136107"/>
              <a:gd name="connsiteX0" fmla="*/ 0 w 9198591"/>
              <a:gd name="connsiteY0" fmla="*/ 0 h 2136107"/>
              <a:gd name="connsiteX1" fmla="*/ 9144000 w 9198591"/>
              <a:gd name="connsiteY1" fmla="*/ 0 h 2136107"/>
              <a:gd name="connsiteX2" fmla="*/ 9198591 w 9198591"/>
              <a:gd name="connsiteY2" fmla="*/ 1085229 h 2136107"/>
              <a:gd name="connsiteX3" fmla="*/ 13648 w 9198591"/>
              <a:gd name="connsiteY3" fmla="*/ 2136107 h 2136107"/>
              <a:gd name="connsiteX4" fmla="*/ 0 w 9198591"/>
              <a:gd name="connsiteY4" fmla="*/ 0 h 21361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91" h="2136107">
                <a:moveTo>
                  <a:pt x="0" y="0"/>
                </a:moveTo>
                <a:lnTo>
                  <a:pt x="9144000" y="0"/>
                </a:lnTo>
                <a:lnTo>
                  <a:pt x="9198591" y="1085229"/>
                </a:lnTo>
                <a:lnTo>
                  <a:pt x="13648" y="2136107"/>
                </a:lnTo>
                <a:cubicBezTo>
                  <a:pt x="9099" y="1424071"/>
                  <a:pt x="4549" y="712036"/>
                  <a:pt x="0" y="0"/>
                </a:cubicBezTo>
                <a:close/>
              </a:path>
            </a:pathLst>
          </a:custGeom>
          <a:gradFill>
            <a:gsLst>
              <a:gs pos="0">
                <a:schemeClr val="accent6">
                  <a:shade val="63000"/>
                  <a:satMod val="110000"/>
                  <a:alpha val="0"/>
                </a:schemeClr>
              </a:gs>
              <a:gs pos="30000">
                <a:schemeClr val="accent6">
                  <a:shade val="90000"/>
                  <a:satMod val="120000"/>
                </a:schemeClr>
              </a:gs>
              <a:gs pos="45000">
                <a:schemeClr val="accent6">
                  <a:shade val="100000"/>
                  <a:satMod val="128000"/>
                </a:schemeClr>
              </a:gs>
              <a:gs pos="55000">
                <a:schemeClr val="accent6">
                  <a:shade val="100000"/>
                  <a:satMod val="128000"/>
                </a:schemeClr>
              </a:gs>
              <a:gs pos="73000">
                <a:schemeClr val="accent6">
                  <a:shade val="90000"/>
                  <a:satMod val="120000"/>
                </a:schemeClr>
              </a:gs>
              <a:gs pos="100000">
                <a:schemeClr val="accent6">
                  <a:shade val="63000"/>
                  <a:satMod val="110000"/>
                </a:schemeClr>
              </a:gs>
            </a:gsLst>
          </a:gradFill>
        </p:spPr>
        <p:style>
          <a:lnRef idx="1">
            <a:schemeClr val="accent6"/>
          </a:lnRef>
          <a:fillRef idx="3">
            <a:schemeClr val="accent6"/>
          </a:fillRef>
          <a:effectRef idx="2">
            <a:schemeClr val="accent6"/>
          </a:effectRef>
          <a:fontRef idx="minor">
            <a:schemeClr val="lt1"/>
          </a:fontRef>
        </p:style>
        <p:txBody>
          <a:bodyPr rtlCol="0" anchor="ctr"/>
          <a:lstStyle/>
          <a:p>
            <a:pPr algn="ctr"/>
            <a:endParaRPr lang="it-IT"/>
          </a:p>
        </p:txBody>
      </p:sp>
      <p:sp>
        <p:nvSpPr>
          <p:cNvPr id="3" name="CasellaDiTesto 2"/>
          <p:cNvSpPr txBox="1"/>
          <p:nvPr/>
        </p:nvSpPr>
        <p:spPr>
          <a:xfrm>
            <a:off x="1547664" y="476672"/>
            <a:ext cx="3312368" cy="707886"/>
          </a:xfrm>
          <a:prstGeom prst="rect">
            <a:avLst/>
          </a:prstGeom>
          <a:noFill/>
        </p:spPr>
        <p:txBody>
          <a:bodyPr wrap="square" rtlCol="0">
            <a:spAutoFit/>
          </a:bodyPr>
          <a:lstStyle/>
          <a:p>
            <a:r>
              <a:rPr lang="it-IT" sz="4000" dirty="0" smtClean="0">
                <a:solidFill>
                  <a:schemeClr val="bg1"/>
                </a:solidFill>
                <a:latin typeface="Fertigo Pro" pitchFamily="50" charset="0"/>
              </a:rPr>
              <a:t>In questi casi</a:t>
            </a:r>
            <a:endParaRPr lang="it-IT" sz="4000" dirty="0">
              <a:solidFill>
                <a:schemeClr val="bg1"/>
              </a:solidFill>
              <a:latin typeface="Fertigo Pro" pitchFamily="50" charset="0"/>
            </a:endParaRPr>
          </a:p>
        </p:txBody>
      </p:sp>
      <p:grpSp>
        <p:nvGrpSpPr>
          <p:cNvPr id="9" name="Gruppo 8"/>
          <p:cNvGrpSpPr/>
          <p:nvPr/>
        </p:nvGrpSpPr>
        <p:grpSpPr>
          <a:xfrm>
            <a:off x="581964" y="2600908"/>
            <a:ext cx="3456384" cy="1656184"/>
            <a:chOff x="505764" y="2600908"/>
            <a:chExt cx="3456384" cy="1656184"/>
          </a:xfrm>
          <a:solidFill>
            <a:srgbClr val="00B0F0"/>
          </a:solidFill>
        </p:grpSpPr>
        <p:sp>
          <p:nvSpPr>
            <p:cNvPr id="4" name="Ovale 3"/>
            <p:cNvSpPr/>
            <p:nvPr/>
          </p:nvSpPr>
          <p:spPr>
            <a:xfrm>
              <a:off x="505764" y="2600908"/>
              <a:ext cx="3456384" cy="1656184"/>
            </a:xfrm>
            <a:prstGeom prst="ellipse">
              <a:avLst/>
            </a:prstGeom>
            <a:grp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it-IT"/>
            </a:p>
          </p:txBody>
        </p:sp>
        <p:sp>
          <p:nvSpPr>
            <p:cNvPr id="5" name="CasellaDiTesto 4"/>
            <p:cNvSpPr txBox="1"/>
            <p:nvPr/>
          </p:nvSpPr>
          <p:spPr>
            <a:xfrm>
              <a:off x="757792" y="3136613"/>
              <a:ext cx="3060340" cy="584775"/>
            </a:xfrm>
            <a:prstGeom prst="rect">
              <a:avLst/>
            </a:prstGeom>
            <a:grpFill/>
          </p:spPr>
          <p:txBody>
            <a:bodyPr wrap="square" rtlCol="0">
              <a:spAutoFit/>
            </a:bodyPr>
            <a:lstStyle/>
            <a:p>
              <a:r>
                <a:rPr lang="it-IT" sz="3200" b="1" dirty="0" smtClean="0">
                  <a:solidFill>
                    <a:schemeClr val="bg1"/>
                  </a:solidFill>
                  <a:latin typeface="Fertigo Pro" pitchFamily="50" charset="0"/>
                </a:rPr>
                <a:t>Il Danneggiato</a:t>
              </a:r>
              <a:endParaRPr lang="it-IT" sz="3200" b="1" dirty="0">
                <a:solidFill>
                  <a:schemeClr val="bg1"/>
                </a:solidFill>
                <a:latin typeface="Fertigo Pro" pitchFamily="50" charset="0"/>
              </a:endParaRPr>
            </a:p>
          </p:txBody>
        </p:sp>
      </p:grpSp>
      <p:sp>
        <p:nvSpPr>
          <p:cNvPr id="6" name="CasellaDiTesto 5"/>
          <p:cNvSpPr txBox="1"/>
          <p:nvPr/>
        </p:nvSpPr>
        <p:spPr>
          <a:xfrm>
            <a:off x="4733764" y="1700808"/>
            <a:ext cx="3456384" cy="584775"/>
          </a:xfrm>
          <a:prstGeom prst="rect">
            <a:avLst/>
          </a:prstGeom>
          <a:noFill/>
        </p:spPr>
        <p:txBody>
          <a:bodyPr wrap="square" rtlCol="0">
            <a:spAutoFit/>
          </a:bodyPr>
          <a:lstStyle/>
          <a:p>
            <a:r>
              <a:rPr lang="it-IT" sz="3200" dirty="0" smtClean="0">
                <a:solidFill>
                  <a:schemeClr val="accent2"/>
                </a:solidFill>
                <a:latin typeface="Fertigo Pro" pitchFamily="50" charset="0"/>
              </a:rPr>
              <a:t>Deve dimostrare</a:t>
            </a:r>
            <a:endParaRPr lang="it-IT" sz="3200" dirty="0">
              <a:solidFill>
                <a:schemeClr val="accent2"/>
              </a:solidFill>
              <a:latin typeface="Fertigo Pro" pitchFamily="50" charset="0"/>
            </a:endParaRPr>
          </a:p>
        </p:txBody>
      </p:sp>
      <p:sp>
        <p:nvSpPr>
          <p:cNvPr id="7" name="Pentagono 6"/>
          <p:cNvSpPr/>
          <p:nvPr/>
        </p:nvSpPr>
        <p:spPr>
          <a:xfrm>
            <a:off x="4572000" y="2503051"/>
            <a:ext cx="3923928" cy="903821"/>
          </a:xfrm>
          <a:prstGeom prst="homePlate">
            <a:avLst/>
          </a:prstGeom>
          <a:solidFill>
            <a:srgbClr val="00B050"/>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it-IT" i="1" dirty="0"/>
              <a:t> </a:t>
            </a:r>
            <a:r>
              <a:rPr lang="it-IT" sz="3200" b="1" dirty="0">
                <a:latin typeface="Fertigo Pro" pitchFamily="50" charset="0"/>
              </a:rPr>
              <a:t>Danno subito</a:t>
            </a:r>
          </a:p>
        </p:txBody>
      </p:sp>
      <p:sp>
        <p:nvSpPr>
          <p:cNvPr id="8" name="Pentagono 7"/>
          <p:cNvSpPr/>
          <p:nvPr/>
        </p:nvSpPr>
        <p:spPr>
          <a:xfrm>
            <a:off x="4572000" y="3550889"/>
            <a:ext cx="3923928" cy="958231"/>
          </a:xfrm>
          <a:prstGeom prst="homePlate">
            <a:avLst/>
          </a:prstGeom>
          <a:solidFill>
            <a:srgbClr val="00B050"/>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it-IT" i="1" dirty="0"/>
              <a:t> </a:t>
            </a:r>
            <a:r>
              <a:rPr lang="it-IT" sz="3200" b="1" dirty="0" smtClean="0">
                <a:latin typeface="Fertigo Pro" pitchFamily="50" charset="0"/>
              </a:rPr>
              <a:t>Nesso causale tra cosa e danno</a:t>
            </a:r>
            <a:endParaRPr lang="it-IT" sz="3200" b="1" dirty="0">
              <a:latin typeface="Fertigo Pro" pitchFamily="50" charset="0"/>
            </a:endParaRPr>
          </a:p>
        </p:txBody>
      </p:sp>
      <p:grpSp>
        <p:nvGrpSpPr>
          <p:cNvPr id="13" name="Gruppo 12"/>
          <p:cNvGrpSpPr/>
          <p:nvPr/>
        </p:nvGrpSpPr>
        <p:grpSpPr>
          <a:xfrm>
            <a:off x="581964" y="4797152"/>
            <a:ext cx="3456384" cy="1656184"/>
            <a:chOff x="658164" y="4797152"/>
            <a:chExt cx="3456384" cy="1656184"/>
          </a:xfrm>
          <a:solidFill>
            <a:srgbClr val="C00000"/>
          </a:solidFill>
        </p:grpSpPr>
        <p:sp>
          <p:nvSpPr>
            <p:cNvPr id="11" name="Ovale 10"/>
            <p:cNvSpPr/>
            <p:nvPr/>
          </p:nvSpPr>
          <p:spPr>
            <a:xfrm>
              <a:off x="658164" y="4797152"/>
              <a:ext cx="3456384" cy="1656184"/>
            </a:xfrm>
            <a:prstGeom prst="ellipse">
              <a:avLst/>
            </a:prstGeom>
            <a:grpFill/>
          </p:spPr>
          <p:style>
            <a:lnRef idx="0">
              <a:schemeClr val="accent6"/>
            </a:lnRef>
            <a:fillRef idx="3">
              <a:schemeClr val="accent6"/>
            </a:fillRef>
            <a:effectRef idx="3">
              <a:schemeClr val="accent6"/>
            </a:effectRef>
            <a:fontRef idx="minor">
              <a:schemeClr val="lt1"/>
            </a:fontRef>
          </p:style>
          <p:txBody>
            <a:bodyPr rtlCol="0" anchor="ctr"/>
            <a:lstStyle/>
            <a:p>
              <a:pPr algn="ctr"/>
              <a:endParaRPr lang="it-IT"/>
            </a:p>
          </p:txBody>
        </p:sp>
        <p:sp>
          <p:nvSpPr>
            <p:cNvPr id="12" name="CasellaDiTesto 11"/>
            <p:cNvSpPr txBox="1"/>
            <p:nvPr/>
          </p:nvSpPr>
          <p:spPr>
            <a:xfrm>
              <a:off x="1275532" y="5332857"/>
              <a:ext cx="2221648" cy="584775"/>
            </a:xfrm>
            <a:prstGeom prst="rect">
              <a:avLst/>
            </a:prstGeom>
            <a:grpFill/>
          </p:spPr>
          <p:txBody>
            <a:bodyPr wrap="square" rtlCol="0">
              <a:spAutoFit/>
            </a:bodyPr>
            <a:lstStyle/>
            <a:p>
              <a:r>
                <a:rPr lang="it-IT" sz="3200" b="1" dirty="0" smtClean="0">
                  <a:solidFill>
                    <a:schemeClr val="bg1"/>
                  </a:solidFill>
                  <a:latin typeface="Fertigo Pro" pitchFamily="50" charset="0"/>
                </a:rPr>
                <a:t>Il Custode</a:t>
              </a:r>
              <a:endParaRPr lang="it-IT" sz="3200" b="1" dirty="0">
                <a:solidFill>
                  <a:schemeClr val="bg1"/>
                </a:solidFill>
                <a:latin typeface="Fertigo Pro" pitchFamily="50" charset="0"/>
              </a:endParaRPr>
            </a:p>
          </p:txBody>
        </p:sp>
      </p:grpSp>
      <p:sp>
        <p:nvSpPr>
          <p:cNvPr id="14" name="Pentagono 13"/>
          <p:cNvSpPr/>
          <p:nvPr/>
        </p:nvSpPr>
        <p:spPr>
          <a:xfrm>
            <a:off x="4572000" y="5146128"/>
            <a:ext cx="3923928" cy="958231"/>
          </a:xfrm>
          <a:prstGeom prst="homePlate">
            <a:avLst/>
          </a:prstGeom>
          <a:solidFill>
            <a:srgbClr val="7030A0"/>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it-IT" i="1" dirty="0"/>
              <a:t> </a:t>
            </a:r>
            <a:r>
              <a:rPr lang="it-IT" sz="3200" b="1" dirty="0" smtClean="0">
                <a:latin typeface="Fertigo Pro" pitchFamily="50" charset="0"/>
              </a:rPr>
              <a:t>Il caso fortuito</a:t>
            </a:r>
            <a:endParaRPr lang="it-IT" sz="3200" b="1" dirty="0">
              <a:latin typeface="Fertigo Pro" pitchFamily="50" charset="0"/>
            </a:endParaRPr>
          </a:p>
        </p:txBody>
      </p:sp>
    </p:spTree>
    <p:extLst>
      <p:ext uri="{BB962C8B-B14F-4D97-AF65-F5344CB8AC3E}">
        <p14:creationId xmlns:p14="http://schemas.microsoft.com/office/powerpoint/2010/main" val="28907570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pic>
        <p:nvPicPr>
          <p:cNvPr id="11" name="Immagin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2636912"/>
          </a:xfrm>
          <a:prstGeom prst="rect">
            <a:avLst/>
          </a:prstGeom>
        </p:spPr>
      </p:pic>
      <p:sp>
        <p:nvSpPr>
          <p:cNvPr id="3" name="Nuvola 2"/>
          <p:cNvSpPr/>
          <p:nvPr/>
        </p:nvSpPr>
        <p:spPr>
          <a:xfrm>
            <a:off x="3810000" y="255476"/>
            <a:ext cx="5344759" cy="2232248"/>
          </a:xfrm>
          <a:prstGeom prst="cloud">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it-IT"/>
          </a:p>
        </p:txBody>
      </p:sp>
      <p:sp>
        <p:nvSpPr>
          <p:cNvPr id="4" name="CasellaDiTesto 3"/>
          <p:cNvSpPr txBox="1"/>
          <p:nvPr/>
        </p:nvSpPr>
        <p:spPr>
          <a:xfrm rot="20779244">
            <a:off x="4420805" y="882159"/>
            <a:ext cx="4123148" cy="707886"/>
          </a:xfrm>
          <a:prstGeom prst="rect">
            <a:avLst/>
          </a:prstGeom>
          <a:noFill/>
        </p:spPr>
        <p:txBody>
          <a:bodyPr wrap="square" rtlCol="0">
            <a:spAutoFit/>
          </a:bodyPr>
          <a:lstStyle/>
          <a:p>
            <a:r>
              <a:rPr lang="it-IT" sz="4000" b="1" dirty="0" smtClean="0">
                <a:solidFill>
                  <a:srgbClr val="C00000"/>
                </a:solidFill>
                <a:effectLst>
                  <a:outerShdw blurRad="38100" dist="38100" dir="2700000" algn="tl">
                    <a:srgbClr val="000000">
                      <a:alpha val="43137"/>
                    </a:srgbClr>
                  </a:outerShdw>
                </a:effectLst>
                <a:latin typeface="Fertigo Pro" pitchFamily="50" charset="0"/>
              </a:rPr>
              <a:t>Il caso fortuito</a:t>
            </a:r>
            <a:endParaRPr lang="it-IT" sz="4000" b="1" dirty="0">
              <a:solidFill>
                <a:srgbClr val="C00000"/>
              </a:solidFill>
              <a:effectLst>
                <a:outerShdw blurRad="38100" dist="38100" dir="2700000" algn="tl">
                  <a:srgbClr val="000000">
                    <a:alpha val="43137"/>
                  </a:srgbClr>
                </a:outerShdw>
              </a:effectLst>
              <a:latin typeface="Fertigo Pro" pitchFamily="50" charset="0"/>
            </a:endParaRPr>
          </a:p>
        </p:txBody>
      </p:sp>
      <p:sp>
        <p:nvSpPr>
          <p:cNvPr id="12" name="Rettangolo 11"/>
          <p:cNvSpPr/>
          <p:nvPr/>
        </p:nvSpPr>
        <p:spPr>
          <a:xfrm>
            <a:off x="557187" y="2852936"/>
            <a:ext cx="8029627" cy="1152128"/>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È un evento che interrompe il nesso causale tra cosa e danno</a:t>
            </a:r>
            <a:endParaRPr lang="it-IT" sz="4000" b="1" dirty="0">
              <a:latin typeface="Fertigo Pro" pitchFamily="50" charset="0"/>
            </a:endParaRPr>
          </a:p>
        </p:txBody>
      </p:sp>
      <p:sp>
        <p:nvSpPr>
          <p:cNvPr id="13" name="Ovale 12"/>
          <p:cNvSpPr/>
          <p:nvPr/>
        </p:nvSpPr>
        <p:spPr>
          <a:xfrm>
            <a:off x="0" y="4320320"/>
            <a:ext cx="2574653" cy="2304256"/>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dirty="0" smtClean="0">
                <a:latin typeface="Fertigo Pro" pitchFamily="50" charset="0"/>
              </a:rPr>
              <a:t>Evento naturale</a:t>
            </a:r>
            <a:endParaRPr lang="it-IT" sz="3200" b="1" dirty="0">
              <a:latin typeface="Fertigo Pro" pitchFamily="50" charset="0"/>
            </a:endParaRPr>
          </a:p>
        </p:txBody>
      </p:sp>
      <p:sp>
        <p:nvSpPr>
          <p:cNvPr id="14" name="Ovale 13"/>
          <p:cNvSpPr/>
          <p:nvPr/>
        </p:nvSpPr>
        <p:spPr>
          <a:xfrm>
            <a:off x="2574653" y="4321070"/>
            <a:ext cx="2574653" cy="2304256"/>
          </a:xfrm>
          <a:prstGeom prst="ellipse">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dirty="0" smtClean="0">
                <a:latin typeface="Fertigo Pro" pitchFamily="50" charset="0"/>
              </a:rPr>
              <a:t>Per fatto di terzo</a:t>
            </a:r>
            <a:endParaRPr lang="it-IT" sz="3200" b="1" dirty="0">
              <a:latin typeface="Fertigo Pro" pitchFamily="50" charset="0"/>
            </a:endParaRPr>
          </a:p>
        </p:txBody>
      </p:sp>
      <p:sp>
        <p:nvSpPr>
          <p:cNvPr id="15" name="Ovale 14"/>
          <p:cNvSpPr/>
          <p:nvPr/>
        </p:nvSpPr>
        <p:spPr>
          <a:xfrm>
            <a:off x="5149306" y="4321070"/>
            <a:ext cx="3994694" cy="2304256"/>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dirty="0" smtClean="0">
                <a:latin typeface="Fertigo Pro" pitchFamily="50" charset="0"/>
              </a:rPr>
              <a:t>Per colpa esclusiva del danneggiato</a:t>
            </a:r>
            <a:endParaRPr lang="it-IT" sz="3200" b="1" dirty="0">
              <a:latin typeface="Fertigo Pro" pitchFamily="50" charset="0"/>
            </a:endParaRPr>
          </a:p>
        </p:txBody>
      </p:sp>
    </p:spTree>
    <p:extLst>
      <p:ext uri="{BB962C8B-B14F-4D97-AF65-F5344CB8AC3E}">
        <p14:creationId xmlns:p14="http://schemas.microsoft.com/office/powerpoint/2010/main" val="4028653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252520" cy="3340100"/>
          </a:xfrm>
          <a:prstGeom prst="rect">
            <a:avLst/>
          </a:prstGeom>
        </p:spPr>
      </p:pic>
      <p:sp>
        <p:nvSpPr>
          <p:cNvPr id="5" name="Rettangolo 4"/>
          <p:cNvSpPr/>
          <p:nvPr/>
        </p:nvSpPr>
        <p:spPr>
          <a:xfrm>
            <a:off x="2627784" y="116632"/>
            <a:ext cx="3960440" cy="108012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4" name="CasellaDiTesto 3"/>
          <p:cNvSpPr txBox="1"/>
          <p:nvPr/>
        </p:nvSpPr>
        <p:spPr>
          <a:xfrm>
            <a:off x="3023828" y="260648"/>
            <a:ext cx="3276364" cy="707886"/>
          </a:xfrm>
          <a:prstGeom prst="rect">
            <a:avLst/>
          </a:prstGeom>
          <a:noFill/>
        </p:spPr>
        <p:txBody>
          <a:bodyPr wrap="square" rtlCol="0">
            <a:spAutoFit/>
          </a:bodyPr>
          <a:lstStyle/>
          <a:p>
            <a:r>
              <a:rPr lang="it-IT" sz="4000" b="1" dirty="0" smtClean="0">
                <a:solidFill>
                  <a:schemeClr val="accent2">
                    <a:lumMod val="75000"/>
                  </a:schemeClr>
                </a:solidFill>
                <a:latin typeface="Fertigo Pro" pitchFamily="50" charset="0"/>
              </a:rPr>
              <a:t>Il Detentore</a:t>
            </a:r>
            <a:endParaRPr lang="it-IT" sz="4000" b="1" dirty="0">
              <a:solidFill>
                <a:schemeClr val="accent2">
                  <a:lumMod val="75000"/>
                </a:schemeClr>
              </a:solidFill>
              <a:latin typeface="Fertigo Pro" pitchFamily="50" charset="0"/>
            </a:endParaRPr>
          </a:p>
        </p:txBody>
      </p:sp>
      <p:sp>
        <p:nvSpPr>
          <p:cNvPr id="6" name="CasellaDiTesto 5"/>
          <p:cNvSpPr txBox="1"/>
          <p:nvPr/>
        </p:nvSpPr>
        <p:spPr>
          <a:xfrm>
            <a:off x="179512" y="4077072"/>
            <a:ext cx="8784976" cy="1569660"/>
          </a:xfrm>
          <a:prstGeom prst="rect">
            <a:avLst/>
          </a:prstGeom>
          <a:noFill/>
        </p:spPr>
        <p:txBody>
          <a:bodyPr wrap="square" rtlCol="0">
            <a:spAutoFit/>
          </a:bodyPr>
          <a:lstStyle/>
          <a:p>
            <a:pPr algn="just"/>
            <a:r>
              <a:rPr lang="it-IT" altLang="it-IT" sz="3200" dirty="0">
                <a:solidFill>
                  <a:schemeClr val="accent2">
                    <a:lumMod val="75000"/>
                  </a:schemeClr>
                </a:solidFill>
                <a:latin typeface="Fertigo Pro" pitchFamily="50" charset="0"/>
              </a:rPr>
              <a:t>Il detentore è colui che ha la disponibilità  di una </a:t>
            </a:r>
            <a:r>
              <a:rPr lang="it-IT" altLang="it-IT" sz="3200" dirty="0" smtClean="0">
                <a:solidFill>
                  <a:schemeClr val="accent2">
                    <a:lumMod val="75000"/>
                  </a:schemeClr>
                </a:solidFill>
                <a:latin typeface="Fertigo Pro" pitchFamily="50" charset="0"/>
              </a:rPr>
              <a:t>cosa e </a:t>
            </a:r>
            <a:r>
              <a:rPr lang="it-IT" altLang="it-IT" sz="3200" dirty="0">
                <a:solidFill>
                  <a:schemeClr val="accent2">
                    <a:lumMod val="75000"/>
                  </a:schemeClr>
                </a:solidFill>
                <a:latin typeface="Fertigo Pro" pitchFamily="50" charset="0"/>
              </a:rPr>
              <a:t>che riconosce di doverla conferire ad altri (ossia ne riconosce la proprietà altrui).</a:t>
            </a:r>
            <a:endParaRPr lang="it-IT" sz="3200" dirty="0">
              <a:solidFill>
                <a:schemeClr val="accent2">
                  <a:lumMod val="75000"/>
                </a:schemeClr>
              </a:solidFill>
              <a:latin typeface="Fertigo Pro" pitchFamily="50" charset="0"/>
            </a:endParaRPr>
          </a:p>
        </p:txBody>
      </p:sp>
    </p:spTree>
    <p:extLst>
      <p:ext uri="{BB962C8B-B14F-4D97-AF65-F5344CB8AC3E}">
        <p14:creationId xmlns:p14="http://schemas.microsoft.com/office/powerpoint/2010/main" val="7652869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09012" y="1268760"/>
            <a:ext cx="4525976" cy="2479985"/>
          </a:xfrm>
          <a:prstGeom prst="rect">
            <a:avLst/>
          </a:prstGeom>
        </p:spPr>
      </p:pic>
      <p:sp>
        <p:nvSpPr>
          <p:cNvPr id="4" name="CasellaDiTesto 3"/>
          <p:cNvSpPr txBox="1"/>
          <p:nvPr/>
        </p:nvSpPr>
        <p:spPr>
          <a:xfrm>
            <a:off x="385606" y="476672"/>
            <a:ext cx="6548214" cy="707886"/>
          </a:xfrm>
          <a:prstGeom prst="rect">
            <a:avLst/>
          </a:prstGeom>
          <a:noFill/>
        </p:spPr>
        <p:txBody>
          <a:bodyPr wrap="square" rtlCol="0">
            <a:spAutoFit/>
          </a:bodyPr>
          <a:lstStyle/>
          <a:p>
            <a:r>
              <a:rPr lang="it-IT" sz="4000" b="1" dirty="0" smtClean="0">
                <a:solidFill>
                  <a:schemeClr val="accent2">
                    <a:lumMod val="75000"/>
                  </a:schemeClr>
                </a:solidFill>
                <a:latin typeface="Fertigo Pro" pitchFamily="50" charset="0"/>
              </a:rPr>
              <a:t>Ma l’animale è una cosa?</a:t>
            </a:r>
            <a:endParaRPr lang="it-IT" sz="4000" b="1" dirty="0">
              <a:solidFill>
                <a:schemeClr val="accent2">
                  <a:lumMod val="75000"/>
                </a:schemeClr>
              </a:solidFill>
              <a:latin typeface="Fertigo Pro" pitchFamily="50" charset="0"/>
            </a:endParaRPr>
          </a:p>
        </p:txBody>
      </p:sp>
      <p:sp>
        <p:nvSpPr>
          <p:cNvPr id="5" name="CasellaDiTesto 4"/>
          <p:cNvSpPr txBox="1"/>
          <p:nvPr/>
        </p:nvSpPr>
        <p:spPr>
          <a:xfrm>
            <a:off x="6635259" y="253097"/>
            <a:ext cx="2088232" cy="1015663"/>
          </a:xfrm>
          <a:prstGeom prst="rect">
            <a:avLst/>
          </a:prstGeom>
          <a:noFill/>
        </p:spPr>
        <p:txBody>
          <a:bodyPr wrap="square" rtlCol="0">
            <a:spAutoFit/>
          </a:bodyPr>
          <a:lstStyle/>
          <a:p>
            <a:r>
              <a:rPr lang="it-IT" sz="6000" b="1" i="1" dirty="0" smtClean="0">
                <a:solidFill>
                  <a:srgbClr val="C00000"/>
                </a:solidFill>
                <a:latin typeface="Fertigo Pro" pitchFamily="50" charset="0"/>
              </a:rPr>
              <a:t>NO!</a:t>
            </a:r>
            <a:endParaRPr lang="it-IT" sz="6000" b="1" i="1" dirty="0">
              <a:solidFill>
                <a:srgbClr val="C00000"/>
              </a:solidFill>
              <a:latin typeface="Fertigo Pro" pitchFamily="50" charset="0"/>
            </a:endParaRPr>
          </a:p>
        </p:txBody>
      </p:sp>
      <p:sp>
        <p:nvSpPr>
          <p:cNvPr id="6" name="Rettangolo 5"/>
          <p:cNvSpPr/>
          <p:nvPr/>
        </p:nvSpPr>
        <p:spPr>
          <a:xfrm>
            <a:off x="0" y="4077072"/>
            <a:ext cx="9144000" cy="2780928"/>
          </a:xfrm>
          <a:prstGeom prst="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3200" dirty="0" smtClean="0"/>
              <a:t>Accanto alle limitazioni al diritto di proprietà si pongono quindi anche i diritti degli animali che generano un rispettivo obbligo/dovere per il proprietario/custode/detentore.</a:t>
            </a:r>
            <a:endParaRPr lang="it-IT" sz="3200" dirty="0"/>
          </a:p>
        </p:txBody>
      </p:sp>
      <p:sp>
        <p:nvSpPr>
          <p:cNvPr id="7" name="Rettangolo 6"/>
          <p:cNvSpPr/>
          <p:nvPr/>
        </p:nvSpPr>
        <p:spPr>
          <a:xfrm>
            <a:off x="-36512" y="4104456"/>
            <a:ext cx="9144000" cy="2780928"/>
          </a:xfrm>
          <a:prstGeom prst="rect">
            <a:avLst/>
          </a:prstGeom>
          <a:solidFill>
            <a:schemeClr val="accent1">
              <a:alpha val="3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altLang="it-IT" sz="3200" dirty="0"/>
              <a:t>Si parla, pertanto, di possesso/detenzione responsabile, anche in considerazione dei fabbisogni degli animali e della loro </a:t>
            </a:r>
            <a:r>
              <a:rPr lang="it-IT" altLang="it-IT" sz="3200" dirty="0" smtClean="0"/>
              <a:t>indole.</a:t>
            </a:r>
            <a:endParaRPr lang="it-IT" sz="3200" dirty="0"/>
          </a:p>
        </p:txBody>
      </p:sp>
    </p:spTree>
    <p:extLst>
      <p:ext uri="{BB962C8B-B14F-4D97-AF65-F5344CB8AC3E}">
        <p14:creationId xmlns:p14="http://schemas.microsoft.com/office/powerpoint/2010/main" val="550443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1" nodeType="clickEffect">
                                  <p:stCondLst>
                                    <p:cond delay="0"/>
                                  </p:stCondLst>
                                  <p:childTnLst>
                                    <p:anim calcmode="lin" valueType="num">
                                      <p:cBhvr additive="base">
                                        <p:cTn id="18" dur="500"/>
                                        <p:tgtEl>
                                          <p:spTgt spid="6"/>
                                        </p:tgtEl>
                                        <p:attrNameLst>
                                          <p:attrName>ppt_x</p:attrName>
                                        </p:attrNameLst>
                                      </p:cBhvr>
                                      <p:tavLst>
                                        <p:tav tm="0">
                                          <p:val>
                                            <p:strVal val="ppt_x"/>
                                          </p:val>
                                        </p:tav>
                                        <p:tav tm="100000">
                                          <p:val>
                                            <p:strVal val="ppt_x"/>
                                          </p:val>
                                        </p:tav>
                                      </p:tavLst>
                                    </p:anim>
                                    <p:anim calcmode="lin" valueType="num">
                                      <p:cBhvr additive="base">
                                        <p:cTn id="19" dur="500"/>
                                        <p:tgtEl>
                                          <p:spTgt spid="6"/>
                                        </p:tgtEl>
                                        <p:attrNameLst>
                                          <p:attrName>ppt_y</p:attrName>
                                        </p:attrNameLst>
                                      </p:cBhvr>
                                      <p:tavLst>
                                        <p:tav tm="0">
                                          <p:val>
                                            <p:strVal val="ppt_y"/>
                                          </p:val>
                                        </p:tav>
                                        <p:tav tm="100000">
                                          <p:val>
                                            <p:strVal val="1+ppt_h/2"/>
                                          </p:val>
                                        </p:tav>
                                      </p:tavLst>
                                    </p:anim>
                                    <p:set>
                                      <p:cBhvr>
                                        <p:cTn id="20" dur="1" fill="hold">
                                          <p:stCondLst>
                                            <p:cond delay="499"/>
                                          </p:stCondLst>
                                        </p:cTn>
                                        <p:tgtEl>
                                          <p:spTgt spid="6"/>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6" grpId="1"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 name="Esagono 2"/>
          <p:cNvSpPr/>
          <p:nvPr/>
        </p:nvSpPr>
        <p:spPr>
          <a:xfrm rot="19215546">
            <a:off x="-677196" y="-380479"/>
            <a:ext cx="3168352" cy="2473557"/>
          </a:xfrm>
          <a:prstGeom prst="hexagon">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t-IT" sz="4000" dirty="0" smtClean="0">
                <a:latin typeface="Fertigo Pro" pitchFamily="50" charset="0"/>
                <a:ea typeface="Pacifico" panose="02000000000000000000" pitchFamily="2" charset="0"/>
              </a:rPr>
              <a:t>Esempio</a:t>
            </a:r>
            <a:endParaRPr lang="it-IT" sz="4000" dirty="0">
              <a:latin typeface="Fertigo Pro" pitchFamily="50" charset="0"/>
              <a:ea typeface="Pacifico" panose="02000000000000000000" pitchFamily="2" charset="0"/>
            </a:endParaRP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000" y="332656"/>
            <a:ext cx="2540000" cy="2146300"/>
          </a:xfrm>
          <a:prstGeom prst="rect">
            <a:avLst/>
          </a:prstGeom>
        </p:spPr>
      </p:pic>
      <p:sp>
        <p:nvSpPr>
          <p:cNvPr id="5" name="CasellaDiTesto 4"/>
          <p:cNvSpPr txBox="1"/>
          <p:nvPr/>
        </p:nvSpPr>
        <p:spPr>
          <a:xfrm>
            <a:off x="1114830" y="2412177"/>
            <a:ext cx="6914341" cy="584775"/>
          </a:xfrm>
          <a:prstGeom prst="rect">
            <a:avLst/>
          </a:prstGeom>
          <a:noFill/>
        </p:spPr>
        <p:txBody>
          <a:bodyPr wrap="square" rtlCol="0">
            <a:spAutoFit/>
          </a:bodyPr>
          <a:lstStyle/>
          <a:p>
            <a:r>
              <a:rPr lang="it-IT" sz="3200" dirty="0" err="1" smtClean="0">
                <a:solidFill>
                  <a:schemeClr val="accent2">
                    <a:lumMod val="75000"/>
                  </a:schemeClr>
                </a:solidFill>
              </a:rPr>
              <a:t>Cass</a:t>
            </a:r>
            <a:r>
              <a:rPr lang="it-IT" sz="3200" dirty="0" smtClean="0">
                <a:solidFill>
                  <a:schemeClr val="accent2">
                    <a:lumMod val="75000"/>
                  </a:schemeClr>
                </a:solidFill>
              </a:rPr>
              <a:t>., </a:t>
            </a:r>
            <a:r>
              <a:rPr lang="it-IT" sz="3200" dirty="0">
                <a:solidFill>
                  <a:schemeClr val="accent2">
                    <a:lumMod val="75000"/>
                  </a:schemeClr>
                </a:solidFill>
              </a:rPr>
              <a:t>III° sez. Penale n. 8547/2002</a:t>
            </a:r>
          </a:p>
        </p:txBody>
      </p:sp>
      <p:sp>
        <p:nvSpPr>
          <p:cNvPr id="6" name="Rettangolo 5"/>
          <p:cNvSpPr/>
          <p:nvPr/>
        </p:nvSpPr>
        <p:spPr>
          <a:xfrm>
            <a:off x="0" y="3068960"/>
            <a:ext cx="9144000" cy="144016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3200" b="1" dirty="0">
                <a:latin typeface="Fertigo Pro" pitchFamily="50" charset="0"/>
              </a:rPr>
              <a:t>Chi tiene i cani in luoghi angusti e bui risponde del reato di maltrattamento di animali.</a:t>
            </a:r>
            <a:endParaRPr lang="it-IT" sz="3200" dirty="0">
              <a:latin typeface="Fertigo Pro" pitchFamily="50" charset="0"/>
            </a:endParaRPr>
          </a:p>
        </p:txBody>
      </p:sp>
      <p:sp>
        <p:nvSpPr>
          <p:cNvPr id="7" name="Rettangolo 6"/>
          <p:cNvSpPr/>
          <p:nvPr/>
        </p:nvSpPr>
        <p:spPr>
          <a:xfrm>
            <a:off x="0" y="4725144"/>
            <a:ext cx="9144000" cy="1872208"/>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3000" b="1" dirty="0">
                <a:latin typeface="Fertigo Pro" pitchFamily="50" charset="0"/>
              </a:rPr>
              <a:t>P</a:t>
            </a:r>
            <a:r>
              <a:rPr lang="it-IT" sz="3000" b="1" dirty="0" smtClean="0">
                <a:latin typeface="Fertigo Pro" pitchFamily="50" charset="0"/>
              </a:rPr>
              <a:t>ur </a:t>
            </a:r>
            <a:r>
              <a:rPr lang="it-IT" sz="3000" b="1" dirty="0">
                <a:latin typeface="Fertigo Pro" pitchFamily="50" charset="0"/>
              </a:rPr>
              <a:t>non avendo percosso o infierito con atti violenti e crudeli sul proprio cane da caccia, </a:t>
            </a:r>
            <a:r>
              <a:rPr lang="it-IT" sz="3000" b="1" dirty="0" smtClean="0">
                <a:latin typeface="Fertigo Pro" pitchFamily="50" charset="0"/>
              </a:rPr>
              <a:t> lo deteneva in</a:t>
            </a:r>
            <a:r>
              <a:rPr lang="it-IT" sz="3000" b="1" dirty="0">
                <a:latin typeface="Fertigo Pro" pitchFamily="50" charset="0"/>
              </a:rPr>
              <a:t> una specie di capanna di 6 m. con una cassetta come cuccia</a:t>
            </a:r>
            <a:r>
              <a:rPr lang="it-IT" sz="3000" b="1" dirty="0" smtClean="0">
                <a:latin typeface="Fertigo Pro" pitchFamily="50" charset="0"/>
              </a:rPr>
              <a:t>.</a:t>
            </a:r>
            <a:endParaRPr lang="it-IT" sz="3000" b="1" dirty="0">
              <a:latin typeface="Fertigo Pro" pitchFamily="50" charset="0"/>
            </a:endParaRPr>
          </a:p>
        </p:txBody>
      </p:sp>
    </p:spTree>
    <p:extLst>
      <p:ext uri="{BB962C8B-B14F-4D97-AF65-F5344CB8AC3E}">
        <p14:creationId xmlns:p14="http://schemas.microsoft.com/office/powerpoint/2010/main" val="415808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just"/>
            <a:endParaRPr lang="it-IT" sz="3600" b="1" dirty="0" smtClean="0">
              <a:latin typeface="Fertigo Pro" pitchFamily="50" charset="0"/>
            </a:endParaRPr>
          </a:p>
          <a:p>
            <a:pPr algn="just"/>
            <a:endParaRPr lang="it-IT" sz="3600" b="1" dirty="0" smtClean="0">
              <a:latin typeface="Fertigo Pro" pitchFamily="50" charset="0"/>
            </a:endParaRPr>
          </a:p>
          <a:p>
            <a:pPr algn="just"/>
            <a:r>
              <a:rPr lang="it-IT" sz="3600" b="1" dirty="0" smtClean="0">
                <a:latin typeface="Fertigo Pro" pitchFamily="50" charset="0"/>
              </a:rPr>
              <a:t>Mentre </a:t>
            </a:r>
            <a:r>
              <a:rPr lang="it-IT" sz="3600" b="1" dirty="0">
                <a:latin typeface="Fertigo Pro" pitchFamily="50" charset="0"/>
              </a:rPr>
              <a:t>l'ipotesi dell'incrudelimento si configura solo in presenza del dolo, la detenzione di animali in condizioni incompatibili con la loro natura è configurabile anche "solo" a titolo di colpa.</a:t>
            </a:r>
          </a:p>
        </p:txBody>
      </p:sp>
      <p:sp>
        <p:nvSpPr>
          <p:cNvPr id="4" name="Rettangolo arrotondato 3"/>
          <p:cNvSpPr/>
          <p:nvPr/>
        </p:nvSpPr>
        <p:spPr>
          <a:xfrm>
            <a:off x="3203848" y="5229200"/>
            <a:ext cx="5472608" cy="1224136"/>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Condannato</a:t>
            </a:r>
            <a:endParaRPr lang="it-IT" sz="4000" b="1" dirty="0">
              <a:latin typeface="Fertigo Pro" pitchFamily="50" charset="0"/>
            </a:endParaRPr>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1800" y="0"/>
            <a:ext cx="3600400" cy="1886610"/>
          </a:xfrm>
          <a:prstGeom prst="rect">
            <a:avLst/>
          </a:prstGeom>
        </p:spPr>
      </p:pic>
      <p:sp>
        <p:nvSpPr>
          <p:cNvPr id="6" name="Esagono 5"/>
          <p:cNvSpPr/>
          <p:nvPr/>
        </p:nvSpPr>
        <p:spPr>
          <a:xfrm rot="19215546">
            <a:off x="-677196" y="-380479"/>
            <a:ext cx="3168352" cy="2473557"/>
          </a:xfrm>
          <a:prstGeom prst="hexagon">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t-IT" sz="4000" dirty="0" smtClean="0">
                <a:latin typeface="Fertigo Pro" pitchFamily="50" charset="0"/>
                <a:ea typeface="Pacifico" panose="02000000000000000000" pitchFamily="2" charset="0"/>
              </a:rPr>
              <a:t>Esempio</a:t>
            </a:r>
            <a:endParaRPr lang="it-IT" sz="4000" dirty="0">
              <a:latin typeface="Fertigo Pro" pitchFamily="50" charset="0"/>
              <a:ea typeface="Pacifico" panose="02000000000000000000" pitchFamily="2" charset="0"/>
            </a:endParaRPr>
          </a:p>
        </p:txBody>
      </p:sp>
    </p:spTree>
    <p:extLst>
      <p:ext uri="{BB962C8B-B14F-4D97-AF65-F5344CB8AC3E}">
        <p14:creationId xmlns:p14="http://schemas.microsoft.com/office/powerpoint/2010/main" val="2111279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9641" y="2081075"/>
            <a:ext cx="4341235" cy="2637532"/>
          </a:xfrm>
          <a:prstGeom prst="rect">
            <a:avLst/>
          </a:prstGeom>
        </p:spPr>
      </p:pic>
      <p:sp>
        <p:nvSpPr>
          <p:cNvPr id="7" name="Rettangolo 6"/>
          <p:cNvSpPr/>
          <p:nvPr/>
        </p:nvSpPr>
        <p:spPr>
          <a:xfrm>
            <a:off x="0" y="404664"/>
            <a:ext cx="9144000" cy="1080120"/>
          </a:xfrm>
          <a:prstGeom prst="rect">
            <a:avLst/>
          </a:prstGeom>
          <a:solidFill>
            <a:schemeClr val="bg1">
              <a:lumMod val="75000"/>
              <a:alpha val="4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CasellaDiTesto 2"/>
          <p:cNvSpPr txBox="1"/>
          <p:nvPr/>
        </p:nvSpPr>
        <p:spPr>
          <a:xfrm>
            <a:off x="2249742" y="610880"/>
            <a:ext cx="4428492" cy="707886"/>
          </a:xfrm>
          <a:prstGeom prst="rect">
            <a:avLst/>
          </a:prstGeom>
          <a:noFill/>
        </p:spPr>
        <p:txBody>
          <a:bodyPr wrap="square" rtlCol="0">
            <a:spAutoFit/>
          </a:bodyPr>
          <a:lstStyle/>
          <a:p>
            <a:r>
              <a:rPr lang="it-IT" sz="4000" b="1" dirty="0" smtClean="0">
                <a:solidFill>
                  <a:schemeClr val="accent2">
                    <a:lumMod val="75000"/>
                  </a:schemeClr>
                </a:solidFill>
                <a:latin typeface="Fertigo Pro" pitchFamily="50" charset="0"/>
              </a:rPr>
              <a:t>La responsabilità</a:t>
            </a:r>
            <a:endParaRPr lang="it-IT" sz="4000" b="1" dirty="0">
              <a:solidFill>
                <a:schemeClr val="accent2">
                  <a:lumMod val="75000"/>
                </a:schemeClr>
              </a:solidFill>
              <a:latin typeface="Fertigo Pro" pitchFamily="50" charset="0"/>
            </a:endParaRPr>
          </a:p>
        </p:txBody>
      </p:sp>
      <p:sp>
        <p:nvSpPr>
          <p:cNvPr id="5" name="CasellaDiTesto 4"/>
          <p:cNvSpPr txBox="1"/>
          <p:nvPr/>
        </p:nvSpPr>
        <p:spPr>
          <a:xfrm>
            <a:off x="251520" y="2459504"/>
            <a:ext cx="4212468" cy="1938992"/>
          </a:xfrm>
          <a:prstGeom prst="rect">
            <a:avLst/>
          </a:prstGeom>
          <a:noFill/>
          <a:scene3d>
            <a:camera prst="perspectiveHeroicExtremeRightFacing"/>
            <a:lightRig rig="threePt" dir="t"/>
          </a:scene3d>
        </p:spPr>
        <p:txBody>
          <a:bodyPr wrap="square" rtlCol="0">
            <a:spAutoFit/>
          </a:bodyPr>
          <a:lstStyle/>
          <a:p>
            <a:r>
              <a:rPr lang="it-IT" sz="4000" b="1" dirty="0" smtClean="0">
                <a:solidFill>
                  <a:schemeClr val="bg1"/>
                </a:solidFill>
                <a:latin typeface="Fertigo Pro" pitchFamily="50" charset="0"/>
              </a:rPr>
              <a:t>Civile</a:t>
            </a:r>
          </a:p>
          <a:p>
            <a:r>
              <a:rPr lang="it-IT" sz="4000" b="1" dirty="0" smtClean="0">
                <a:solidFill>
                  <a:schemeClr val="bg1"/>
                </a:solidFill>
                <a:latin typeface="Fertigo Pro" pitchFamily="50" charset="0"/>
              </a:rPr>
              <a:t>Penale</a:t>
            </a:r>
          </a:p>
          <a:p>
            <a:r>
              <a:rPr lang="it-IT" sz="4000" b="1" dirty="0" smtClean="0">
                <a:solidFill>
                  <a:schemeClr val="bg1"/>
                </a:solidFill>
                <a:latin typeface="Fertigo Pro" pitchFamily="50" charset="0"/>
              </a:rPr>
              <a:t>Amministrativa</a:t>
            </a:r>
            <a:endParaRPr lang="it-IT" sz="4000" b="1" dirty="0">
              <a:solidFill>
                <a:schemeClr val="bg1"/>
              </a:solidFill>
              <a:latin typeface="Fertigo Pro" pitchFamily="50" charset="0"/>
            </a:endParaRPr>
          </a:p>
        </p:txBody>
      </p:sp>
      <p:sp>
        <p:nvSpPr>
          <p:cNvPr id="6" name="CasellaDiTesto 5"/>
          <p:cNvSpPr txBox="1"/>
          <p:nvPr/>
        </p:nvSpPr>
        <p:spPr>
          <a:xfrm>
            <a:off x="35496" y="5160094"/>
            <a:ext cx="8856984" cy="1077218"/>
          </a:xfrm>
          <a:prstGeom prst="rect">
            <a:avLst/>
          </a:prstGeom>
          <a:noFill/>
        </p:spPr>
        <p:txBody>
          <a:bodyPr wrap="square" rtlCol="0">
            <a:spAutoFit/>
          </a:bodyPr>
          <a:lstStyle/>
          <a:p>
            <a:pPr algn="just"/>
            <a:r>
              <a:rPr lang="it-IT" altLang="it-IT" sz="3200" dirty="0" smtClean="0">
                <a:solidFill>
                  <a:schemeClr val="accent2">
                    <a:lumMod val="75000"/>
                  </a:schemeClr>
                </a:solidFill>
                <a:latin typeface="Fertigo Pro" pitchFamily="50" charset="0"/>
              </a:rPr>
              <a:t>E’ la disponibilità </a:t>
            </a:r>
            <a:r>
              <a:rPr lang="it-IT" altLang="it-IT" sz="3200" dirty="0">
                <a:solidFill>
                  <a:schemeClr val="accent2">
                    <a:lumMod val="75000"/>
                  </a:schemeClr>
                </a:solidFill>
                <a:latin typeface="Fertigo Pro" pitchFamily="50" charset="0"/>
              </a:rPr>
              <a:t>a rispondere delle conseguenze (prevedibili) delle proprie </a:t>
            </a:r>
            <a:r>
              <a:rPr lang="it-IT" altLang="it-IT" sz="3200" dirty="0" smtClean="0">
                <a:solidFill>
                  <a:schemeClr val="accent2">
                    <a:lumMod val="75000"/>
                  </a:schemeClr>
                </a:solidFill>
                <a:latin typeface="Fertigo Pro" pitchFamily="50" charset="0"/>
              </a:rPr>
              <a:t>azioni.</a:t>
            </a:r>
            <a:endParaRPr lang="it-IT" sz="3200" dirty="0">
              <a:solidFill>
                <a:schemeClr val="accent2">
                  <a:lumMod val="75000"/>
                </a:schemeClr>
              </a:solidFill>
              <a:latin typeface="Fertigo Pro" pitchFamily="50" charset="0"/>
            </a:endParaRPr>
          </a:p>
        </p:txBody>
      </p:sp>
    </p:spTree>
    <p:extLst>
      <p:ext uri="{BB962C8B-B14F-4D97-AF65-F5344CB8AC3E}">
        <p14:creationId xmlns:p14="http://schemas.microsoft.com/office/powerpoint/2010/main" val="29164118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 name="CasellaDiTesto 2"/>
          <p:cNvSpPr txBox="1"/>
          <p:nvPr/>
        </p:nvSpPr>
        <p:spPr>
          <a:xfrm>
            <a:off x="539552" y="332656"/>
            <a:ext cx="5328592" cy="707886"/>
          </a:xfrm>
          <a:prstGeom prst="rect">
            <a:avLst/>
          </a:prstGeom>
          <a:noFill/>
        </p:spPr>
        <p:txBody>
          <a:bodyPr wrap="square" rtlCol="0">
            <a:spAutoFit/>
          </a:bodyPr>
          <a:lstStyle/>
          <a:p>
            <a:r>
              <a:rPr lang="it-IT" sz="4000" dirty="0" smtClean="0">
                <a:solidFill>
                  <a:schemeClr val="accent2">
                    <a:lumMod val="75000"/>
                  </a:schemeClr>
                </a:solidFill>
                <a:latin typeface="Fertigo Pro" pitchFamily="50" charset="0"/>
              </a:rPr>
              <a:t>Responsabilità Civile</a:t>
            </a:r>
            <a:endParaRPr lang="it-IT" sz="4000" dirty="0">
              <a:solidFill>
                <a:schemeClr val="accent2">
                  <a:lumMod val="75000"/>
                </a:schemeClr>
              </a:solidFill>
              <a:latin typeface="Fertigo Pro" pitchFamily="50" charset="0"/>
            </a:endParaRPr>
          </a:p>
        </p:txBody>
      </p:sp>
      <p:sp>
        <p:nvSpPr>
          <p:cNvPr id="4" name="Rettangolo 3"/>
          <p:cNvSpPr/>
          <p:nvPr/>
        </p:nvSpPr>
        <p:spPr>
          <a:xfrm>
            <a:off x="539552" y="1772816"/>
            <a:ext cx="3024336" cy="936104"/>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dirty="0" smtClean="0">
                <a:latin typeface="Fertigo Pro" pitchFamily="50" charset="0"/>
              </a:rPr>
              <a:t>Custode</a:t>
            </a:r>
            <a:endParaRPr lang="it-IT" sz="4000" dirty="0">
              <a:latin typeface="Fertigo Pro" pitchFamily="50" charset="0"/>
            </a:endParaRPr>
          </a:p>
        </p:txBody>
      </p:sp>
      <p:sp>
        <p:nvSpPr>
          <p:cNvPr id="5" name="Rettangolo 4"/>
          <p:cNvSpPr/>
          <p:nvPr/>
        </p:nvSpPr>
        <p:spPr>
          <a:xfrm>
            <a:off x="539552" y="3861048"/>
            <a:ext cx="3024336" cy="936104"/>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dirty="0" smtClean="0">
                <a:latin typeface="Fertigo Pro" pitchFamily="50" charset="0"/>
              </a:rPr>
              <a:t>Proprietario</a:t>
            </a:r>
            <a:endParaRPr lang="it-IT" sz="4000" dirty="0">
              <a:latin typeface="Fertigo Pro" pitchFamily="50" charset="0"/>
            </a:endParaRPr>
          </a:p>
        </p:txBody>
      </p:sp>
      <p:sp>
        <p:nvSpPr>
          <p:cNvPr id="6" name="Rettangolo 5"/>
          <p:cNvSpPr/>
          <p:nvPr/>
        </p:nvSpPr>
        <p:spPr>
          <a:xfrm>
            <a:off x="539552" y="5229200"/>
            <a:ext cx="3024336" cy="936104"/>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dirty="0" smtClean="0">
                <a:latin typeface="Fertigo Pro" pitchFamily="50" charset="0"/>
              </a:rPr>
              <a:t>Detentore</a:t>
            </a:r>
            <a:endParaRPr lang="it-IT" sz="4000" dirty="0">
              <a:latin typeface="Fertigo Pro" pitchFamily="50" charset="0"/>
            </a:endParaRPr>
          </a:p>
        </p:txBody>
      </p:sp>
      <p:sp>
        <p:nvSpPr>
          <p:cNvPr id="7" name="Freccia a destra 6"/>
          <p:cNvSpPr/>
          <p:nvPr/>
        </p:nvSpPr>
        <p:spPr>
          <a:xfrm>
            <a:off x="4247964" y="2006842"/>
            <a:ext cx="648072" cy="468052"/>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Freccia a destra 7"/>
          <p:cNvSpPr/>
          <p:nvPr/>
        </p:nvSpPr>
        <p:spPr>
          <a:xfrm>
            <a:off x="4247964" y="4095074"/>
            <a:ext cx="648072" cy="468052"/>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Rettangolo 9"/>
          <p:cNvSpPr/>
          <p:nvPr/>
        </p:nvSpPr>
        <p:spPr>
          <a:xfrm>
            <a:off x="5292080" y="1268760"/>
            <a:ext cx="3672408" cy="1944216"/>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dirty="0" smtClean="0">
                <a:latin typeface="Fertigo Pro" pitchFamily="50" charset="0"/>
              </a:rPr>
              <a:t>Danno cagionato da cosa in custodia – 2051 C.C.</a:t>
            </a:r>
            <a:endParaRPr lang="it-IT" sz="3200" dirty="0">
              <a:latin typeface="Fertigo Pro" pitchFamily="50" charset="0"/>
            </a:endParaRPr>
          </a:p>
        </p:txBody>
      </p:sp>
      <p:sp>
        <p:nvSpPr>
          <p:cNvPr id="11" name="Rettangolo 10"/>
          <p:cNvSpPr/>
          <p:nvPr/>
        </p:nvSpPr>
        <p:spPr>
          <a:xfrm>
            <a:off x="5292080" y="3573016"/>
            <a:ext cx="3672408" cy="2952328"/>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t>Danno cagionato da animali – 2052 C.C.</a:t>
            </a:r>
            <a:endParaRPr lang="it-IT" sz="4000" b="1" dirty="0"/>
          </a:p>
        </p:txBody>
      </p:sp>
      <p:sp>
        <p:nvSpPr>
          <p:cNvPr id="12" name="Per 11"/>
          <p:cNvSpPr/>
          <p:nvPr/>
        </p:nvSpPr>
        <p:spPr>
          <a:xfrm>
            <a:off x="4157954" y="5139190"/>
            <a:ext cx="828092" cy="1116124"/>
          </a:xfrm>
          <a:prstGeom prst="mathMultiply">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3077042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14339" name="Rectangle 3"/>
          <p:cNvSpPr>
            <a:spLocks noGrp="1" noChangeArrowheads="1"/>
          </p:cNvSpPr>
          <p:nvPr>
            <p:ph type="body" idx="1"/>
          </p:nvPr>
        </p:nvSpPr>
        <p:spPr>
          <a:xfrm>
            <a:off x="457200" y="692150"/>
            <a:ext cx="8229600" cy="5434013"/>
          </a:xfrm>
        </p:spPr>
        <p:txBody>
          <a:bodyPr/>
          <a:lstStyle/>
          <a:p>
            <a:pPr algn="ctr">
              <a:buFontTx/>
              <a:buNone/>
            </a:pPr>
            <a:r>
              <a:rPr lang="it-IT" altLang="it-IT" b="1" dirty="0"/>
              <a:t>	</a:t>
            </a:r>
            <a:r>
              <a:rPr lang="it-IT" altLang="it-IT" b="1" dirty="0">
                <a:solidFill>
                  <a:schemeClr val="accent2">
                    <a:lumMod val="75000"/>
                  </a:schemeClr>
                </a:solidFill>
                <a:latin typeface="Fertigo Pro" pitchFamily="50" charset="0"/>
              </a:rPr>
              <a:t>Art. 2052 </a:t>
            </a:r>
            <a:r>
              <a:rPr lang="it-IT" altLang="it-IT" b="1" dirty="0" smtClean="0">
                <a:solidFill>
                  <a:schemeClr val="accent2">
                    <a:lumMod val="75000"/>
                  </a:schemeClr>
                </a:solidFill>
                <a:latin typeface="Fertigo Pro" pitchFamily="50" charset="0"/>
              </a:rPr>
              <a:t> </a:t>
            </a:r>
          </a:p>
          <a:p>
            <a:pPr algn="ctr">
              <a:buFontTx/>
              <a:buNone/>
            </a:pPr>
            <a:r>
              <a:rPr lang="it-IT" altLang="it-IT" b="1" dirty="0" smtClean="0">
                <a:solidFill>
                  <a:schemeClr val="accent2">
                    <a:lumMod val="75000"/>
                  </a:schemeClr>
                </a:solidFill>
                <a:latin typeface="Fertigo Pro" pitchFamily="50" charset="0"/>
              </a:rPr>
              <a:t>Danno </a:t>
            </a:r>
            <a:r>
              <a:rPr lang="it-IT" altLang="it-IT" b="1" dirty="0">
                <a:solidFill>
                  <a:schemeClr val="accent2">
                    <a:lumMod val="75000"/>
                  </a:schemeClr>
                </a:solidFill>
                <a:latin typeface="Fertigo Pro" pitchFamily="50" charset="0"/>
              </a:rPr>
              <a:t>cagionato </a:t>
            </a:r>
            <a:r>
              <a:rPr lang="it-IT" altLang="it-IT" b="1" dirty="0" smtClean="0">
                <a:solidFill>
                  <a:schemeClr val="accent2">
                    <a:lumMod val="75000"/>
                  </a:schemeClr>
                </a:solidFill>
                <a:latin typeface="Fertigo Pro" pitchFamily="50" charset="0"/>
              </a:rPr>
              <a:t>da animali</a:t>
            </a:r>
          </a:p>
          <a:p>
            <a:pPr algn="just">
              <a:buFontTx/>
              <a:buNone/>
            </a:pPr>
            <a:r>
              <a:rPr lang="it-IT" altLang="it-IT" b="1" dirty="0">
                <a:solidFill>
                  <a:schemeClr val="accent2">
                    <a:lumMod val="75000"/>
                  </a:schemeClr>
                </a:solidFill>
                <a:latin typeface="Fertigo Pro" pitchFamily="50" charset="0"/>
              </a:rPr>
              <a:t/>
            </a:r>
            <a:br>
              <a:rPr lang="it-IT" altLang="it-IT" b="1" dirty="0">
                <a:solidFill>
                  <a:schemeClr val="accent2">
                    <a:lumMod val="75000"/>
                  </a:schemeClr>
                </a:solidFill>
                <a:latin typeface="Fertigo Pro" pitchFamily="50" charset="0"/>
              </a:rPr>
            </a:br>
            <a:r>
              <a:rPr lang="it-IT" altLang="it-IT" b="1" dirty="0">
                <a:solidFill>
                  <a:schemeClr val="accent2">
                    <a:lumMod val="75000"/>
                  </a:schemeClr>
                </a:solidFill>
                <a:latin typeface="Fertigo Pro" pitchFamily="50" charset="0"/>
              </a:rPr>
              <a:t>Il proprietario di un animale o chi se ne serve per il tempo in cui lo ha in uso, è responsabile dei danni cagionati dall'animale, sia che fosse sotto la sua custodia, sia che fosse smarrito o fuggito, salvo che provi il caso fortuito.</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Immagin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782"/>
            <a:ext cx="9144000" cy="5018958"/>
          </a:xfrm>
          <a:prstGeom prst="rect">
            <a:avLst/>
          </a:prstGeom>
          <a:effectLst>
            <a:outerShdw blurRad="50800" dist="50800" dir="5400000" algn="ctr" rotWithShape="0">
              <a:srgbClr val="000000"/>
            </a:outerShdw>
          </a:effectLst>
        </p:spPr>
      </p:pic>
      <p:sp>
        <p:nvSpPr>
          <p:cNvPr id="3075" name="Rectangle 3"/>
          <p:cNvSpPr>
            <a:spLocks noGrp="1" noChangeArrowheads="1"/>
          </p:cNvSpPr>
          <p:nvPr>
            <p:ph type="body" idx="1"/>
          </p:nvPr>
        </p:nvSpPr>
        <p:spPr>
          <a:xfrm>
            <a:off x="-4163" y="4941169"/>
            <a:ext cx="9144000" cy="1944215"/>
          </a:xfrm>
        </p:spPr>
        <p:style>
          <a:lnRef idx="0">
            <a:schemeClr val="dk1"/>
          </a:lnRef>
          <a:fillRef idx="3">
            <a:schemeClr val="dk1"/>
          </a:fillRef>
          <a:effectRef idx="3">
            <a:schemeClr val="dk1"/>
          </a:effectRef>
          <a:fontRef idx="minor">
            <a:schemeClr val="lt1"/>
          </a:fontRef>
        </p:style>
        <p:txBody>
          <a:bodyPr/>
          <a:lstStyle/>
          <a:p>
            <a:pPr algn="just">
              <a:lnSpc>
                <a:spcPct val="90000"/>
              </a:lnSpc>
              <a:buFontTx/>
              <a:buNone/>
            </a:pPr>
            <a:r>
              <a:rPr lang="it-IT" altLang="it-IT" dirty="0" smtClean="0">
                <a:solidFill>
                  <a:schemeClr val="accent2"/>
                </a:solidFill>
              </a:rPr>
              <a:t>   </a:t>
            </a:r>
            <a:r>
              <a:rPr lang="it-IT" altLang="it-IT" dirty="0" smtClean="0">
                <a:solidFill>
                  <a:schemeClr val="accent2"/>
                </a:solidFill>
                <a:latin typeface="Fertigo Pro" pitchFamily="50" charset="0"/>
              </a:rPr>
              <a:t>La </a:t>
            </a:r>
            <a:r>
              <a:rPr lang="it-IT" altLang="it-IT" dirty="0">
                <a:solidFill>
                  <a:schemeClr val="accent2"/>
                </a:solidFill>
                <a:latin typeface="Fertigo Pro" pitchFamily="50" charset="0"/>
              </a:rPr>
              <a:t>proprietà è il diritto di godere e di </a:t>
            </a:r>
            <a:r>
              <a:rPr lang="it-IT" altLang="it-IT" dirty="0" smtClean="0">
                <a:solidFill>
                  <a:schemeClr val="accent2"/>
                </a:solidFill>
                <a:latin typeface="Fertigo Pro" pitchFamily="50" charset="0"/>
              </a:rPr>
              <a:t>disporre delle cose </a:t>
            </a:r>
            <a:r>
              <a:rPr lang="it-IT" altLang="it-IT" dirty="0">
                <a:solidFill>
                  <a:schemeClr val="accent2"/>
                </a:solidFill>
                <a:latin typeface="Fertigo Pro" pitchFamily="50" charset="0"/>
              </a:rPr>
              <a:t>in modo pieno ed esclusivo, entro i limiti e con l’osservanza degli obblighi stabiliti dall’ordinamento giuridico. </a:t>
            </a:r>
          </a:p>
        </p:txBody>
      </p:sp>
      <p:grpSp>
        <p:nvGrpSpPr>
          <p:cNvPr id="3" name="Gruppo 2"/>
          <p:cNvGrpSpPr/>
          <p:nvPr/>
        </p:nvGrpSpPr>
        <p:grpSpPr>
          <a:xfrm>
            <a:off x="539552" y="455875"/>
            <a:ext cx="2873119" cy="915120"/>
            <a:chOff x="205222" y="6459"/>
            <a:chExt cx="2873119" cy="915120"/>
          </a:xfrm>
        </p:grpSpPr>
        <p:sp>
          <p:nvSpPr>
            <p:cNvPr id="4" name="Rettangolo arrotondato 3"/>
            <p:cNvSpPr/>
            <p:nvPr/>
          </p:nvSpPr>
          <p:spPr>
            <a:xfrm>
              <a:off x="205222" y="6459"/>
              <a:ext cx="2873119" cy="915120"/>
            </a:xfrm>
            <a:prstGeom prst="roundRect">
              <a:avLst/>
            </a:prstGeom>
            <a:solidFill>
              <a:schemeClr val="accent6">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 name="Rettangolo 4"/>
            <p:cNvSpPr/>
            <p:nvPr/>
          </p:nvSpPr>
          <p:spPr>
            <a:xfrm>
              <a:off x="249894" y="51131"/>
              <a:ext cx="2783775" cy="8257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8597" tIns="0" rIns="108597" bIns="0" numCol="1" spcCol="1270" anchor="ctr" anchorCtr="0">
              <a:noAutofit/>
            </a:bodyPr>
            <a:lstStyle/>
            <a:p>
              <a:pPr lvl="0" algn="l" defTabSz="1377950">
                <a:lnSpc>
                  <a:spcPct val="90000"/>
                </a:lnSpc>
                <a:spcBef>
                  <a:spcPct val="0"/>
                </a:spcBef>
                <a:spcAft>
                  <a:spcPct val="35000"/>
                </a:spcAft>
              </a:pPr>
              <a:r>
                <a:rPr lang="it-IT" sz="3100" b="1" kern="1200" dirty="0" smtClean="0">
                  <a:latin typeface="Fertigo Pro" pitchFamily="50" charset="0"/>
                </a:rPr>
                <a:t>Proprietario</a:t>
              </a:r>
              <a:endParaRPr lang="it-IT" sz="3100" b="1" kern="1200" dirty="0">
                <a:latin typeface="Fertigo Pro" pitchFamily="50" charset="0"/>
              </a:endParaRPr>
            </a:p>
          </p:txBody>
        </p:sp>
      </p:grpSp>
      <p:grpSp>
        <p:nvGrpSpPr>
          <p:cNvPr id="6" name="Gruppo 5"/>
          <p:cNvGrpSpPr/>
          <p:nvPr/>
        </p:nvGrpSpPr>
        <p:grpSpPr>
          <a:xfrm>
            <a:off x="2411760" y="1844824"/>
            <a:ext cx="2873119" cy="915120"/>
            <a:chOff x="205222" y="6459"/>
            <a:chExt cx="2873119" cy="915120"/>
          </a:xfrm>
          <a:solidFill>
            <a:srgbClr val="00B0F0"/>
          </a:solidFill>
        </p:grpSpPr>
        <p:sp>
          <p:nvSpPr>
            <p:cNvPr id="7" name="Rettangolo arrotondato 6"/>
            <p:cNvSpPr/>
            <p:nvPr/>
          </p:nvSpPr>
          <p:spPr>
            <a:xfrm>
              <a:off x="205222" y="6459"/>
              <a:ext cx="2873119" cy="915120"/>
            </a:xfrm>
            <a:prstGeom prst="round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 name="Rettangolo 7"/>
            <p:cNvSpPr/>
            <p:nvPr/>
          </p:nvSpPr>
          <p:spPr>
            <a:xfrm>
              <a:off x="249894" y="51131"/>
              <a:ext cx="2783775" cy="825776"/>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8597" tIns="0" rIns="108597" bIns="0" numCol="1" spcCol="1270" anchor="ctr" anchorCtr="0">
              <a:noAutofit/>
            </a:bodyPr>
            <a:lstStyle/>
            <a:p>
              <a:pPr lvl="0" algn="l" defTabSz="1377950">
                <a:lnSpc>
                  <a:spcPct val="90000"/>
                </a:lnSpc>
                <a:spcBef>
                  <a:spcPct val="0"/>
                </a:spcBef>
                <a:spcAft>
                  <a:spcPct val="35000"/>
                </a:spcAft>
              </a:pPr>
              <a:r>
                <a:rPr lang="it-IT" sz="3100" b="1" kern="1200" dirty="0" smtClean="0">
                  <a:latin typeface="Fertigo Pro" pitchFamily="50" charset="0"/>
                </a:rPr>
                <a:t>Proprietà</a:t>
              </a:r>
              <a:endParaRPr lang="it-IT" sz="3100" b="1" kern="1200" dirty="0">
                <a:latin typeface="Fertigo Pro" pitchFamily="50" charset="0"/>
              </a:endParaRPr>
            </a:p>
          </p:txBody>
        </p:sp>
      </p:grpSp>
      <p:sp>
        <p:nvSpPr>
          <p:cNvPr id="2" name="Freccia curva 1"/>
          <p:cNvSpPr/>
          <p:nvPr/>
        </p:nvSpPr>
        <p:spPr>
          <a:xfrm rot="10800000">
            <a:off x="1403648" y="1628800"/>
            <a:ext cx="813816" cy="868680"/>
          </a:xfrm>
          <a:prstGeom prst="bentArrow">
            <a:avLst/>
          </a:prstGeom>
          <a:solidFill>
            <a:srgbClr val="FF0000"/>
          </a:solidFill>
          <a:effectLst/>
          <a:scene3d>
            <a:camera prst="orthographicFront">
              <a:rot lat="0" lon="10800000" rev="0"/>
            </a:camera>
            <a:lightRig rig="threePt" dir="t"/>
          </a:scene3d>
          <a:sp3d contourW="12700" prstMaterial="dkEdge">
            <a:bevelT/>
            <a:bevelB/>
            <a:contourClr>
              <a:schemeClr val="accent2">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12" name="Freccia curva 11"/>
          <p:cNvSpPr/>
          <p:nvPr/>
        </p:nvSpPr>
        <p:spPr>
          <a:xfrm rot="10800000">
            <a:off x="3542160" y="2996952"/>
            <a:ext cx="813816" cy="868680"/>
          </a:xfrm>
          <a:prstGeom prst="bentArrow">
            <a:avLst/>
          </a:prstGeom>
          <a:solidFill>
            <a:srgbClr val="FF0000"/>
          </a:solidFill>
          <a:effectLst/>
          <a:scene3d>
            <a:camera prst="orthographicFront">
              <a:rot lat="0" lon="10800000" rev="0"/>
            </a:camera>
            <a:lightRig rig="threePt" dir="t"/>
          </a:scene3d>
          <a:sp3d contourW="12700" prstMaterial="dkEdge">
            <a:bevelT/>
            <a:bevelB/>
            <a:contourClr>
              <a:schemeClr val="accent2">
                <a:lumMod val="75000"/>
              </a:schemeClr>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grpSp>
        <p:nvGrpSpPr>
          <p:cNvPr id="13" name="Gruppo 12"/>
          <p:cNvGrpSpPr/>
          <p:nvPr/>
        </p:nvGrpSpPr>
        <p:grpSpPr>
          <a:xfrm>
            <a:off x="4579201" y="3161952"/>
            <a:ext cx="2873119" cy="915120"/>
            <a:chOff x="205222" y="6459"/>
            <a:chExt cx="2873119" cy="915120"/>
          </a:xfrm>
          <a:solidFill>
            <a:srgbClr val="92D050"/>
          </a:solidFill>
        </p:grpSpPr>
        <p:sp>
          <p:nvSpPr>
            <p:cNvPr id="14" name="Rettangolo arrotondato 13"/>
            <p:cNvSpPr/>
            <p:nvPr/>
          </p:nvSpPr>
          <p:spPr>
            <a:xfrm>
              <a:off x="205222" y="6459"/>
              <a:ext cx="2873119" cy="915120"/>
            </a:xfrm>
            <a:prstGeom prst="roundRect">
              <a:avLst/>
            </a:prstGeom>
            <a:grp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5" name="Rettangolo 14"/>
            <p:cNvSpPr/>
            <p:nvPr/>
          </p:nvSpPr>
          <p:spPr>
            <a:xfrm>
              <a:off x="249894" y="57483"/>
              <a:ext cx="2783775" cy="825776"/>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108597" tIns="0" rIns="108597" bIns="0" numCol="1" spcCol="1270" anchor="ctr" anchorCtr="0">
              <a:noAutofit/>
            </a:bodyPr>
            <a:lstStyle/>
            <a:p>
              <a:pPr lvl="0" algn="l" defTabSz="1377950">
                <a:lnSpc>
                  <a:spcPct val="90000"/>
                </a:lnSpc>
                <a:spcBef>
                  <a:spcPct val="0"/>
                </a:spcBef>
                <a:spcAft>
                  <a:spcPct val="35000"/>
                </a:spcAft>
              </a:pPr>
              <a:r>
                <a:rPr lang="it-IT" sz="3100" b="1" dirty="0" smtClean="0">
                  <a:latin typeface="Fertigo Pro" pitchFamily="50" charset="0"/>
                </a:rPr>
                <a:t>Definizione</a:t>
              </a:r>
              <a:endParaRPr lang="it-IT" sz="3100" b="1" kern="1200" dirty="0">
                <a:latin typeface="Fertigo Pro" pitchFamily="50" charset="0"/>
              </a:endParaRPr>
            </a:p>
          </p:txBody>
        </p:sp>
      </p:gr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128"/>
            <a:ext cx="4286250" cy="3095625"/>
          </a:xfrm>
          <a:prstGeom prst="rect">
            <a:avLst/>
          </a:prstGeom>
        </p:spPr>
      </p:pic>
      <p:sp>
        <p:nvSpPr>
          <p:cNvPr id="4" name="CasellaDiTesto 3"/>
          <p:cNvSpPr txBox="1"/>
          <p:nvPr/>
        </p:nvSpPr>
        <p:spPr>
          <a:xfrm>
            <a:off x="4788024" y="980728"/>
            <a:ext cx="3960440" cy="1323439"/>
          </a:xfrm>
          <a:prstGeom prst="rect">
            <a:avLst/>
          </a:prstGeom>
          <a:noFill/>
        </p:spPr>
        <p:txBody>
          <a:bodyPr wrap="square" rtlCol="0">
            <a:spAutoFit/>
          </a:bodyPr>
          <a:lstStyle/>
          <a:p>
            <a:r>
              <a:rPr lang="it-IT" sz="4000" dirty="0" smtClean="0">
                <a:solidFill>
                  <a:schemeClr val="accent2">
                    <a:lumMod val="75000"/>
                  </a:schemeClr>
                </a:solidFill>
                <a:latin typeface="Fertigo Pro" pitchFamily="50" charset="0"/>
              </a:rPr>
              <a:t>Quindi</a:t>
            </a:r>
          </a:p>
          <a:p>
            <a:r>
              <a:rPr lang="it-IT" sz="4000" dirty="0" smtClean="0">
                <a:solidFill>
                  <a:schemeClr val="accent2">
                    <a:lumMod val="75000"/>
                  </a:schemeClr>
                </a:solidFill>
                <a:latin typeface="Fertigo Pro" pitchFamily="50" charset="0"/>
              </a:rPr>
              <a:t>Il Proprietario</a:t>
            </a:r>
            <a:endParaRPr lang="it-IT" sz="4000" dirty="0">
              <a:solidFill>
                <a:schemeClr val="accent2">
                  <a:lumMod val="75000"/>
                </a:schemeClr>
              </a:solidFill>
              <a:latin typeface="Fertigo Pro" pitchFamily="50" charset="0"/>
            </a:endParaRPr>
          </a:p>
        </p:txBody>
      </p:sp>
      <p:sp>
        <p:nvSpPr>
          <p:cNvPr id="5" name="CasellaDiTesto 4"/>
          <p:cNvSpPr txBox="1"/>
          <p:nvPr/>
        </p:nvSpPr>
        <p:spPr>
          <a:xfrm>
            <a:off x="395536" y="3573016"/>
            <a:ext cx="8352928" cy="2554545"/>
          </a:xfrm>
          <a:prstGeom prst="rect">
            <a:avLst/>
          </a:prstGeom>
          <a:noFill/>
        </p:spPr>
        <p:txBody>
          <a:bodyPr wrap="square" rtlCol="0">
            <a:spAutoFit/>
          </a:bodyPr>
          <a:lstStyle/>
          <a:p>
            <a:r>
              <a:rPr lang="it-IT" sz="3200" dirty="0" smtClean="0">
                <a:solidFill>
                  <a:schemeClr val="accent2">
                    <a:lumMod val="75000"/>
                  </a:schemeClr>
                </a:solidFill>
                <a:latin typeface="Fertigo Pro" pitchFamily="50" charset="0"/>
              </a:rPr>
              <a:t>Per non incorrere nella </a:t>
            </a:r>
            <a:r>
              <a:rPr lang="it-IT" sz="3200" dirty="0" err="1" smtClean="0">
                <a:solidFill>
                  <a:schemeClr val="accent2">
                    <a:lumMod val="75000"/>
                  </a:schemeClr>
                </a:solidFill>
                <a:latin typeface="Fertigo Pro" pitchFamily="50" charset="0"/>
              </a:rPr>
              <a:t>responsabilià</a:t>
            </a:r>
            <a:r>
              <a:rPr lang="it-IT" sz="3200" dirty="0" smtClean="0">
                <a:solidFill>
                  <a:schemeClr val="accent2">
                    <a:lumMod val="75000"/>
                  </a:schemeClr>
                </a:solidFill>
                <a:latin typeface="Fertigo Pro" pitchFamily="50" charset="0"/>
              </a:rPr>
              <a:t> deve dimostrare:</a:t>
            </a:r>
          </a:p>
          <a:p>
            <a:r>
              <a:rPr lang="it-IT" sz="3200" dirty="0">
                <a:solidFill>
                  <a:schemeClr val="accent2">
                    <a:lumMod val="75000"/>
                  </a:schemeClr>
                </a:solidFill>
                <a:latin typeface="Fertigo Pro" pitchFamily="50" charset="0"/>
              </a:rPr>
              <a:t>o</a:t>
            </a:r>
            <a:r>
              <a:rPr lang="it-IT" sz="3200" dirty="0" smtClean="0">
                <a:solidFill>
                  <a:schemeClr val="accent2">
                    <a:lumMod val="75000"/>
                  </a:schemeClr>
                </a:solidFill>
                <a:latin typeface="Fertigo Pro" pitchFamily="50" charset="0"/>
              </a:rPr>
              <a:t> il caso fortuito</a:t>
            </a:r>
          </a:p>
          <a:p>
            <a:r>
              <a:rPr lang="it-IT" sz="3200" dirty="0" smtClean="0">
                <a:solidFill>
                  <a:schemeClr val="accent2">
                    <a:lumMod val="75000"/>
                  </a:schemeClr>
                </a:solidFill>
                <a:latin typeface="Fertigo Pro" pitchFamily="50" charset="0"/>
              </a:rPr>
              <a:t>o l’utilità per chi lo ha in uso</a:t>
            </a:r>
          </a:p>
          <a:p>
            <a:r>
              <a:rPr lang="it-IT" sz="3200" dirty="0" smtClean="0">
                <a:solidFill>
                  <a:schemeClr val="accent2">
                    <a:lumMod val="75000"/>
                  </a:schemeClr>
                </a:solidFill>
                <a:latin typeface="Fertigo Pro" pitchFamily="50" charset="0"/>
              </a:rPr>
              <a:t>o la </a:t>
            </a:r>
            <a:r>
              <a:rPr lang="it-IT" sz="3200" dirty="0" err="1" smtClean="0">
                <a:solidFill>
                  <a:schemeClr val="accent2">
                    <a:lumMod val="75000"/>
                  </a:schemeClr>
                </a:solidFill>
                <a:latin typeface="Fertigo Pro" pitchFamily="50" charset="0"/>
              </a:rPr>
              <a:t>translazione</a:t>
            </a:r>
            <a:r>
              <a:rPr lang="it-IT" sz="3200" dirty="0" smtClean="0">
                <a:solidFill>
                  <a:schemeClr val="accent2">
                    <a:lumMod val="75000"/>
                  </a:schemeClr>
                </a:solidFill>
                <a:latin typeface="Fertigo Pro" pitchFamily="50" charset="0"/>
              </a:rPr>
              <a:t> della responsabilità</a:t>
            </a:r>
            <a:endParaRPr lang="it-IT" sz="3200" dirty="0">
              <a:solidFill>
                <a:schemeClr val="accent2">
                  <a:lumMod val="75000"/>
                </a:schemeClr>
              </a:solidFill>
              <a:latin typeface="Fertigo Pro" pitchFamily="50" charset="0"/>
            </a:endParaRPr>
          </a:p>
        </p:txBody>
      </p:sp>
    </p:spTree>
    <p:extLst>
      <p:ext uri="{BB962C8B-B14F-4D97-AF65-F5344CB8AC3E}">
        <p14:creationId xmlns:p14="http://schemas.microsoft.com/office/powerpoint/2010/main" val="30270319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dirty="0"/>
          </a:p>
        </p:txBody>
      </p:sp>
      <p:sp>
        <p:nvSpPr>
          <p:cNvPr id="3" name="Esagono 2"/>
          <p:cNvSpPr/>
          <p:nvPr/>
        </p:nvSpPr>
        <p:spPr>
          <a:xfrm rot="19215546">
            <a:off x="-677196" y="-380479"/>
            <a:ext cx="3168352" cy="2473557"/>
          </a:xfrm>
          <a:prstGeom prst="hexagon">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t-IT" sz="4000" dirty="0" smtClean="0">
                <a:latin typeface="Fertigo Pro" pitchFamily="50" charset="0"/>
                <a:ea typeface="Pacifico" panose="02000000000000000000" pitchFamily="2" charset="0"/>
              </a:rPr>
              <a:t>Esempio</a:t>
            </a:r>
            <a:endParaRPr lang="it-IT" sz="4000" dirty="0">
              <a:latin typeface="Fertigo Pro" pitchFamily="50" charset="0"/>
              <a:ea typeface="Pacifico" panose="02000000000000000000" pitchFamily="2" charset="0"/>
            </a:endParaRP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000" y="332656"/>
            <a:ext cx="2540000" cy="2146300"/>
          </a:xfrm>
          <a:prstGeom prst="rect">
            <a:avLst/>
          </a:prstGeom>
        </p:spPr>
      </p:pic>
      <p:sp>
        <p:nvSpPr>
          <p:cNvPr id="5" name="CasellaDiTesto 4"/>
          <p:cNvSpPr txBox="1"/>
          <p:nvPr/>
        </p:nvSpPr>
        <p:spPr>
          <a:xfrm>
            <a:off x="1114830" y="2412177"/>
            <a:ext cx="6914341" cy="584775"/>
          </a:xfrm>
          <a:prstGeom prst="rect">
            <a:avLst/>
          </a:prstGeom>
          <a:noFill/>
        </p:spPr>
        <p:txBody>
          <a:bodyPr wrap="square" rtlCol="0">
            <a:spAutoFit/>
          </a:bodyPr>
          <a:lstStyle/>
          <a:p>
            <a:r>
              <a:rPr lang="it-IT" sz="3200" dirty="0" err="1" smtClean="0">
                <a:solidFill>
                  <a:schemeClr val="accent2">
                    <a:lumMod val="75000"/>
                  </a:schemeClr>
                </a:solidFill>
                <a:latin typeface="Fertigo Pro" pitchFamily="50" charset="0"/>
              </a:rPr>
              <a:t>Cass</a:t>
            </a:r>
            <a:r>
              <a:rPr lang="it-IT" sz="3200" dirty="0" smtClean="0">
                <a:solidFill>
                  <a:schemeClr val="accent2">
                    <a:lumMod val="75000"/>
                  </a:schemeClr>
                </a:solidFill>
                <a:latin typeface="Fertigo Pro" pitchFamily="50" charset="0"/>
              </a:rPr>
              <a:t>., IV° </a:t>
            </a:r>
            <a:r>
              <a:rPr lang="it-IT" sz="3200" dirty="0">
                <a:solidFill>
                  <a:schemeClr val="accent2">
                    <a:lumMod val="75000"/>
                  </a:schemeClr>
                </a:solidFill>
                <a:latin typeface="Fertigo Pro" pitchFamily="50" charset="0"/>
              </a:rPr>
              <a:t>sez. Penale n. </a:t>
            </a:r>
            <a:r>
              <a:rPr lang="it-IT" sz="3200" dirty="0" smtClean="0">
                <a:solidFill>
                  <a:schemeClr val="accent2">
                    <a:lumMod val="75000"/>
                  </a:schemeClr>
                </a:solidFill>
                <a:latin typeface="Fertigo Pro" pitchFamily="50" charset="0"/>
              </a:rPr>
              <a:t>18814/2012</a:t>
            </a:r>
            <a:r>
              <a:rPr lang="it-IT" sz="3200" dirty="0" smtClean="0">
                <a:latin typeface="Fertigo Pro" pitchFamily="50" charset="0"/>
              </a:rPr>
              <a:t>2</a:t>
            </a:r>
            <a:endParaRPr lang="it-IT" sz="3200" dirty="0">
              <a:solidFill>
                <a:schemeClr val="accent2">
                  <a:lumMod val="75000"/>
                </a:schemeClr>
              </a:solidFill>
              <a:latin typeface="Fertigo Pro" pitchFamily="50" charset="0"/>
            </a:endParaRPr>
          </a:p>
        </p:txBody>
      </p:sp>
      <p:sp>
        <p:nvSpPr>
          <p:cNvPr id="6" name="CasellaDiTesto 5"/>
          <p:cNvSpPr txBox="1"/>
          <p:nvPr/>
        </p:nvSpPr>
        <p:spPr>
          <a:xfrm>
            <a:off x="395536" y="3140963"/>
            <a:ext cx="8568952" cy="3816429"/>
          </a:xfrm>
          <a:prstGeom prst="rect">
            <a:avLst/>
          </a:prstGeom>
          <a:noFill/>
        </p:spPr>
        <p:txBody>
          <a:bodyPr wrap="square" rtlCol="0">
            <a:spAutoFit/>
          </a:bodyPr>
          <a:lstStyle/>
          <a:p>
            <a:pPr algn="just"/>
            <a:r>
              <a:rPr lang="it-IT" sz="3200" dirty="0">
                <a:solidFill>
                  <a:schemeClr val="accent2">
                    <a:lumMod val="75000"/>
                  </a:schemeClr>
                </a:solidFill>
                <a:latin typeface="Fertigo Pro" pitchFamily="50" charset="0"/>
              </a:rPr>
              <a:t>La Cassazione annulla una condanna nei confronti del proprietario del cane </a:t>
            </a:r>
            <a:r>
              <a:rPr lang="it-IT" sz="3200" dirty="0" smtClean="0">
                <a:solidFill>
                  <a:schemeClr val="accent2">
                    <a:lumMod val="75000"/>
                  </a:schemeClr>
                </a:solidFill>
                <a:latin typeface="Fertigo Pro" pitchFamily="50" charset="0"/>
              </a:rPr>
              <a:t>aggressore </a:t>
            </a:r>
            <a:r>
              <a:rPr lang="it-IT" sz="3200" dirty="0">
                <a:solidFill>
                  <a:schemeClr val="accent2">
                    <a:lumMod val="75000"/>
                  </a:schemeClr>
                </a:solidFill>
                <a:latin typeface="Fertigo Pro" pitchFamily="50" charset="0"/>
              </a:rPr>
              <a:t>per non aver commesso il </a:t>
            </a:r>
            <a:r>
              <a:rPr lang="it-IT" sz="3200" dirty="0" smtClean="0">
                <a:solidFill>
                  <a:schemeClr val="accent2">
                    <a:lumMod val="75000"/>
                  </a:schemeClr>
                </a:solidFill>
                <a:latin typeface="Fertigo Pro" pitchFamily="50" charset="0"/>
              </a:rPr>
              <a:t>fatto </a:t>
            </a:r>
            <a:r>
              <a:rPr lang="it-IT" sz="3200" dirty="0">
                <a:solidFill>
                  <a:schemeClr val="accent2">
                    <a:lumMod val="75000"/>
                  </a:schemeClr>
                </a:solidFill>
                <a:latin typeface="Fertigo Pro" pitchFamily="50" charset="0"/>
              </a:rPr>
              <a:t>e stabilisce sussistere la responsabilità colposa dei proprietari </a:t>
            </a:r>
            <a:r>
              <a:rPr lang="it-IT" sz="3200" dirty="0" smtClean="0">
                <a:solidFill>
                  <a:schemeClr val="accent2">
                    <a:lumMod val="75000"/>
                  </a:schemeClr>
                </a:solidFill>
                <a:latin typeface="Fertigo Pro" pitchFamily="50" charset="0"/>
              </a:rPr>
              <a:t>dell’appartamento, </a:t>
            </a:r>
            <a:r>
              <a:rPr lang="it-IT" sz="3200" dirty="0">
                <a:solidFill>
                  <a:schemeClr val="accent2">
                    <a:lumMod val="75000"/>
                  </a:schemeClr>
                </a:solidFill>
                <a:latin typeface="Fertigo Pro" pitchFamily="50" charset="0"/>
              </a:rPr>
              <a:t>in cui è avvenuta </a:t>
            </a:r>
            <a:r>
              <a:rPr lang="it-IT" sz="3200" dirty="0" smtClean="0">
                <a:solidFill>
                  <a:schemeClr val="accent2">
                    <a:lumMod val="75000"/>
                  </a:schemeClr>
                </a:solidFill>
                <a:latin typeface="Fertigo Pro" pitchFamily="50" charset="0"/>
              </a:rPr>
              <a:t>l’aggressione, i quali avevano in custodia il cane.</a:t>
            </a:r>
            <a:endParaRPr lang="it-IT" sz="3200" dirty="0">
              <a:solidFill>
                <a:schemeClr val="accent2">
                  <a:lumMod val="75000"/>
                </a:schemeClr>
              </a:solidFill>
              <a:latin typeface="Fertigo Pro" pitchFamily="50" charset="0"/>
            </a:endParaRPr>
          </a:p>
          <a:p>
            <a:endParaRPr lang="it-IT" dirty="0"/>
          </a:p>
        </p:txBody>
      </p:sp>
    </p:spTree>
    <p:extLst>
      <p:ext uri="{BB962C8B-B14F-4D97-AF65-F5344CB8AC3E}">
        <p14:creationId xmlns:p14="http://schemas.microsoft.com/office/powerpoint/2010/main" val="21622101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just"/>
            <a:r>
              <a:rPr lang="it-IT" sz="3200" b="1" dirty="0"/>
              <a:t>La Suprema Corte ha fondato la sua decisione sul presupposto che questi ultimi, pur non essendo i proprietari del cane, “</a:t>
            </a:r>
            <a:r>
              <a:rPr lang="it-IT" sz="3200" b="1" i="1" dirty="0"/>
              <a:t>in ragione della posizione di garanzia dagli stessi assunta, in quanto detentori dell’animale… avevano l’obbligo di assumere ogni possibile cautela idonea ad evitare e prevenire prevedibili aggressioni</a:t>
            </a:r>
            <a:r>
              <a:rPr lang="it-IT" sz="3200" b="1" dirty="0"/>
              <a:t>“.</a:t>
            </a:r>
          </a:p>
        </p:txBody>
      </p:sp>
      <p:sp>
        <p:nvSpPr>
          <p:cNvPr id="3" name="Rettangolo 2"/>
          <p:cNvSpPr/>
          <p:nvPr/>
        </p:nvSpPr>
        <p:spPr>
          <a:xfrm>
            <a:off x="0" y="116632"/>
            <a:ext cx="6804248" cy="1224136"/>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solidFill>
                  <a:schemeClr val="bg1"/>
                </a:solidFill>
                <a:latin typeface="Fertigo Pro" pitchFamily="50" charset="0"/>
              </a:rPr>
              <a:t>Proprietario assolto</a:t>
            </a:r>
            <a:endParaRPr lang="it-IT" sz="4000" b="1" dirty="0">
              <a:solidFill>
                <a:schemeClr val="bg1"/>
              </a:solidFill>
              <a:latin typeface="Fertigo Pro" pitchFamily="50" charset="0"/>
            </a:endParaRPr>
          </a:p>
        </p:txBody>
      </p:sp>
      <p:sp>
        <p:nvSpPr>
          <p:cNvPr id="4" name="Rettangolo 3"/>
          <p:cNvSpPr/>
          <p:nvPr/>
        </p:nvSpPr>
        <p:spPr>
          <a:xfrm>
            <a:off x="2339752" y="5517232"/>
            <a:ext cx="6804248" cy="1224136"/>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solidFill>
                  <a:schemeClr val="bg1"/>
                </a:solidFill>
                <a:latin typeface="Fertigo Pro" pitchFamily="50" charset="0"/>
              </a:rPr>
              <a:t>Detentori condannati</a:t>
            </a:r>
            <a:endParaRPr lang="it-IT" sz="4000" b="1" dirty="0">
              <a:solidFill>
                <a:schemeClr val="bg1"/>
              </a:solidFill>
              <a:latin typeface="Fertigo Pro" pitchFamily="50" charset="0"/>
            </a:endParaRPr>
          </a:p>
        </p:txBody>
      </p:sp>
    </p:spTree>
    <p:extLst>
      <p:ext uri="{BB962C8B-B14F-4D97-AF65-F5344CB8AC3E}">
        <p14:creationId xmlns:p14="http://schemas.microsoft.com/office/powerpoint/2010/main" val="2898390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 name="Rettangolo 2"/>
          <p:cNvSpPr/>
          <p:nvPr/>
        </p:nvSpPr>
        <p:spPr>
          <a:xfrm>
            <a:off x="0" y="0"/>
            <a:ext cx="9144000" cy="1556792"/>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Perché è successo questo?</a:t>
            </a:r>
            <a:endParaRPr lang="it-IT" sz="4000" b="1" dirty="0">
              <a:latin typeface="Fertigo Pro" pitchFamily="50" charset="0"/>
            </a:endParaRPr>
          </a:p>
        </p:txBody>
      </p:sp>
      <p:sp>
        <p:nvSpPr>
          <p:cNvPr id="4" name="Ritaglia angolo diagonale rettangolo 3"/>
          <p:cNvSpPr/>
          <p:nvPr/>
        </p:nvSpPr>
        <p:spPr>
          <a:xfrm>
            <a:off x="305780" y="2348880"/>
            <a:ext cx="8532440" cy="1368152"/>
          </a:xfrm>
          <a:prstGeom prst="snip2Diag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dirty="0" smtClean="0">
                <a:latin typeface="Fertigo Pro" pitchFamily="50" charset="0"/>
              </a:rPr>
              <a:t>Perché i capi di imputazione sono diversi</a:t>
            </a:r>
            <a:endParaRPr lang="it-IT" sz="3200" b="1" dirty="0">
              <a:latin typeface="Fertigo Pro" pitchFamily="50" charset="0"/>
            </a:endParaRPr>
          </a:p>
        </p:txBody>
      </p:sp>
      <p:sp>
        <p:nvSpPr>
          <p:cNvPr id="5" name="Ritaglia angolo diagonale rettangolo 4"/>
          <p:cNvSpPr/>
          <p:nvPr/>
        </p:nvSpPr>
        <p:spPr>
          <a:xfrm>
            <a:off x="305780" y="4365104"/>
            <a:ext cx="8532440" cy="1368152"/>
          </a:xfrm>
          <a:prstGeom prst="snip2Diag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dirty="0" smtClean="0">
                <a:latin typeface="Fertigo Pro" pitchFamily="50" charset="0"/>
              </a:rPr>
              <a:t>Perché la responsabilità della custodia ricade anche sul detentore del cane</a:t>
            </a:r>
            <a:endParaRPr lang="it-IT" sz="3200" b="1" dirty="0">
              <a:latin typeface="Fertigo Pro" pitchFamily="50" charset="0"/>
            </a:endParaRPr>
          </a:p>
        </p:txBody>
      </p:sp>
    </p:spTree>
    <p:extLst>
      <p:ext uri="{BB962C8B-B14F-4D97-AF65-F5344CB8AC3E}">
        <p14:creationId xmlns:p14="http://schemas.microsoft.com/office/powerpoint/2010/main" val="3803360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 name="Esagono 2"/>
          <p:cNvSpPr/>
          <p:nvPr/>
        </p:nvSpPr>
        <p:spPr>
          <a:xfrm rot="19215546">
            <a:off x="-677196" y="-380479"/>
            <a:ext cx="3168352" cy="2473557"/>
          </a:xfrm>
          <a:prstGeom prst="hexagon">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t-IT" sz="4000" dirty="0" smtClean="0">
                <a:latin typeface="Fertigo Pro" pitchFamily="50" charset="0"/>
                <a:ea typeface="Pacifico" panose="02000000000000000000" pitchFamily="2" charset="0"/>
              </a:rPr>
              <a:t>Esempio</a:t>
            </a:r>
            <a:endParaRPr lang="it-IT" sz="4000" dirty="0">
              <a:latin typeface="Fertigo Pro" pitchFamily="50" charset="0"/>
              <a:ea typeface="Pacifico" panose="02000000000000000000" pitchFamily="2" charset="0"/>
            </a:endParaRPr>
          </a:p>
        </p:txBody>
      </p:sp>
      <p:sp>
        <p:nvSpPr>
          <p:cNvPr id="4" name="CasellaDiTesto 3"/>
          <p:cNvSpPr txBox="1"/>
          <p:nvPr/>
        </p:nvSpPr>
        <p:spPr>
          <a:xfrm>
            <a:off x="1403648" y="2131855"/>
            <a:ext cx="6336704" cy="2123658"/>
          </a:xfrm>
          <a:prstGeom prst="rect">
            <a:avLst/>
          </a:prstGeom>
          <a:noFill/>
        </p:spPr>
        <p:txBody>
          <a:bodyPr wrap="square" rtlCol="0">
            <a:spAutoFit/>
          </a:bodyPr>
          <a:lstStyle/>
          <a:p>
            <a:pPr algn="ctr"/>
            <a:r>
              <a:rPr lang="it-IT" sz="4400" b="1" dirty="0" smtClean="0">
                <a:solidFill>
                  <a:schemeClr val="accent2">
                    <a:lumMod val="75000"/>
                  </a:schemeClr>
                </a:solidFill>
                <a:latin typeface="Fertigo Pro" pitchFamily="50" charset="0"/>
              </a:rPr>
              <a:t>Art. 672 C.P.</a:t>
            </a:r>
          </a:p>
          <a:p>
            <a:pPr algn="ctr"/>
            <a:r>
              <a:rPr lang="it-IT" altLang="it-IT" sz="4400" b="1" dirty="0">
                <a:solidFill>
                  <a:schemeClr val="accent2">
                    <a:lumMod val="75000"/>
                  </a:schemeClr>
                </a:solidFill>
              </a:rPr>
              <a:t>Omessa custodia e mal governo di animali</a:t>
            </a:r>
            <a:endParaRPr lang="it-IT" sz="4400" b="1" dirty="0">
              <a:solidFill>
                <a:schemeClr val="accent2">
                  <a:lumMod val="75000"/>
                </a:schemeClr>
              </a:solidFill>
              <a:latin typeface="Fertigo Pro" pitchFamily="50" charset="0"/>
            </a:endParaRPr>
          </a:p>
        </p:txBody>
      </p:sp>
      <p:sp>
        <p:nvSpPr>
          <p:cNvPr id="5" name="Rettangolo 4"/>
          <p:cNvSpPr/>
          <p:nvPr/>
        </p:nvSpPr>
        <p:spPr>
          <a:xfrm>
            <a:off x="251520" y="4404279"/>
            <a:ext cx="8640960" cy="2049057"/>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altLang="it-IT" sz="3200" dirty="0">
                <a:latin typeface="Fertigo Pro" pitchFamily="50" charset="0"/>
              </a:rPr>
              <a:t>Chiunque lascia liberi, o non custodisce con le debite cautele, animali pericolosi da lui posseduti, o ne affida la custodia a persona inesperta, è </a:t>
            </a:r>
            <a:r>
              <a:rPr lang="it-IT" altLang="it-IT" sz="3200" dirty="0" smtClean="0">
                <a:latin typeface="Fertigo Pro" pitchFamily="50" charset="0"/>
              </a:rPr>
              <a:t>punito … </a:t>
            </a:r>
            <a:r>
              <a:rPr lang="it-IT" altLang="it-IT" sz="3200" i="1" dirty="0" err="1" smtClean="0">
                <a:latin typeface="Fertigo Pro" pitchFamily="50" charset="0"/>
              </a:rPr>
              <a:t>omississ</a:t>
            </a:r>
            <a:r>
              <a:rPr lang="it-IT" altLang="it-IT" sz="3200" dirty="0" smtClean="0">
                <a:latin typeface="Fertigo Pro" pitchFamily="50" charset="0"/>
              </a:rPr>
              <a:t> </a:t>
            </a:r>
            <a:endParaRPr lang="it-IT" sz="3200" dirty="0">
              <a:latin typeface="Fertigo Pro" pitchFamily="50" charset="0"/>
            </a:endParaRPr>
          </a:p>
        </p:txBody>
      </p:sp>
      <p:pic>
        <p:nvPicPr>
          <p:cNvPr id="6" name="Immagin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0674" y="-14262"/>
            <a:ext cx="2862651" cy="2171815"/>
          </a:xfrm>
          <a:prstGeom prst="rect">
            <a:avLst/>
          </a:prstGeom>
        </p:spPr>
      </p:pic>
    </p:spTree>
    <p:extLst>
      <p:ext uri="{BB962C8B-B14F-4D97-AF65-F5344CB8AC3E}">
        <p14:creationId xmlns:p14="http://schemas.microsoft.com/office/powerpoint/2010/main" val="36771749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 name="Esagono 2"/>
          <p:cNvSpPr/>
          <p:nvPr/>
        </p:nvSpPr>
        <p:spPr>
          <a:xfrm rot="19215546">
            <a:off x="-677196" y="-380479"/>
            <a:ext cx="3168352" cy="2473557"/>
          </a:xfrm>
          <a:prstGeom prst="hexagon">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t-IT" sz="4000" dirty="0" smtClean="0">
                <a:latin typeface="Fertigo Pro" pitchFamily="50" charset="0"/>
                <a:ea typeface="Pacifico" panose="02000000000000000000" pitchFamily="2" charset="0"/>
              </a:rPr>
              <a:t>Esempio</a:t>
            </a:r>
            <a:endParaRPr lang="it-IT" sz="4000" dirty="0">
              <a:latin typeface="Fertigo Pro" pitchFamily="50" charset="0"/>
              <a:ea typeface="Pacifico" panose="02000000000000000000" pitchFamily="2" charset="0"/>
            </a:endParaRPr>
          </a:p>
        </p:txBody>
      </p:sp>
      <p:sp>
        <p:nvSpPr>
          <p:cNvPr id="4" name="CasellaDiTesto 3"/>
          <p:cNvSpPr txBox="1"/>
          <p:nvPr/>
        </p:nvSpPr>
        <p:spPr>
          <a:xfrm>
            <a:off x="265168" y="2564904"/>
            <a:ext cx="8640960" cy="584775"/>
          </a:xfrm>
          <a:prstGeom prst="rect">
            <a:avLst/>
          </a:prstGeom>
          <a:noFill/>
        </p:spPr>
        <p:txBody>
          <a:bodyPr wrap="square" rtlCol="0">
            <a:spAutoFit/>
          </a:bodyPr>
          <a:lstStyle/>
          <a:p>
            <a:r>
              <a:rPr lang="it-IT" sz="3200" b="1" dirty="0" err="1" smtClean="0">
                <a:solidFill>
                  <a:schemeClr val="accent2">
                    <a:lumMod val="75000"/>
                  </a:schemeClr>
                </a:solidFill>
                <a:latin typeface="Fertigo Pro" pitchFamily="50" charset="0"/>
              </a:rPr>
              <a:t>Cass</a:t>
            </a:r>
            <a:r>
              <a:rPr lang="it-IT" sz="3200" b="1" dirty="0" smtClean="0">
                <a:solidFill>
                  <a:schemeClr val="accent2">
                    <a:lumMod val="75000"/>
                  </a:schemeClr>
                </a:solidFill>
                <a:latin typeface="Fertigo Pro" pitchFamily="50" charset="0"/>
              </a:rPr>
              <a:t>., I sez. </a:t>
            </a:r>
            <a:r>
              <a:rPr lang="it-IT" sz="3200" b="1" dirty="0" err="1" smtClean="0">
                <a:solidFill>
                  <a:schemeClr val="accent2">
                    <a:lumMod val="75000"/>
                  </a:schemeClr>
                </a:solidFill>
                <a:latin typeface="Fertigo Pro" pitchFamily="50" charset="0"/>
              </a:rPr>
              <a:t>pen</a:t>
            </a:r>
            <a:r>
              <a:rPr lang="it-IT" sz="3200" b="1" dirty="0" smtClean="0">
                <a:solidFill>
                  <a:schemeClr val="accent2">
                    <a:lumMod val="75000"/>
                  </a:schemeClr>
                </a:solidFill>
                <a:latin typeface="Fertigo Pro" pitchFamily="50" charset="0"/>
              </a:rPr>
              <a:t>., </a:t>
            </a:r>
            <a:r>
              <a:rPr lang="it-IT" sz="3200" b="1" dirty="0">
                <a:solidFill>
                  <a:schemeClr val="accent2">
                    <a:lumMod val="75000"/>
                  </a:schemeClr>
                </a:solidFill>
                <a:latin typeface="Fertigo Pro" pitchFamily="50" charset="0"/>
              </a:rPr>
              <a:t>n</a:t>
            </a:r>
            <a:r>
              <a:rPr lang="it-IT" sz="3200" dirty="0">
                <a:solidFill>
                  <a:schemeClr val="accent2">
                    <a:lumMod val="75000"/>
                  </a:schemeClr>
                </a:solidFill>
                <a:latin typeface="Fertigo Pro" pitchFamily="50" charset="0"/>
              </a:rPr>
              <a:t>.</a:t>
            </a:r>
            <a:r>
              <a:rPr lang="it-IT" sz="3200" b="1" dirty="0">
                <a:solidFill>
                  <a:schemeClr val="accent2">
                    <a:lumMod val="75000"/>
                  </a:schemeClr>
                </a:solidFill>
                <a:latin typeface="Fertigo Pro" pitchFamily="50" charset="0"/>
              </a:rPr>
              <a:t>1394</a:t>
            </a:r>
            <a:r>
              <a:rPr lang="it-IT" sz="3200" dirty="0">
                <a:solidFill>
                  <a:schemeClr val="accent2">
                    <a:lumMod val="75000"/>
                  </a:schemeClr>
                </a:solidFill>
                <a:latin typeface="Fertigo Pro" pitchFamily="50" charset="0"/>
              </a:rPr>
              <a:t> </a:t>
            </a:r>
            <a:r>
              <a:rPr lang="it-IT" sz="3200" dirty="0" smtClean="0">
                <a:solidFill>
                  <a:schemeClr val="accent2">
                    <a:lumMod val="75000"/>
                  </a:schemeClr>
                </a:solidFill>
                <a:latin typeface="Fertigo Pro" pitchFamily="50" charset="0"/>
              </a:rPr>
              <a:t>del </a:t>
            </a:r>
            <a:r>
              <a:rPr lang="it-IT" sz="3200" b="1" dirty="0" smtClean="0">
                <a:solidFill>
                  <a:schemeClr val="accent2">
                    <a:lumMod val="75000"/>
                  </a:schemeClr>
                </a:solidFill>
                <a:latin typeface="Fertigo Pro" pitchFamily="50" charset="0"/>
              </a:rPr>
              <a:t>6 </a:t>
            </a:r>
            <a:r>
              <a:rPr lang="it-IT" sz="3200" b="1" dirty="0">
                <a:solidFill>
                  <a:schemeClr val="accent2">
                    <a:lumMod val="75000"/>
                  </a:schemeClr>
                </a:solidFill>
                <a:latin typeface="Fertigo Pro" pitchFamily="50" charset="0"/>
              </a:rPr>
              <a:t>marzo </a:t>
            </a:r>
            <a:r>
              <a:rPr lang="it-IT" sz="3200" b="1" dirty="0" smtClean="0">
                <a:solidFill>
                  <a:schemeClr val="accent2">
                    <a:lumMod val="75000"/>
                  </a:schemeClr>
                </a:solidFill>
                <a:latin typeface="Fertigo Pro" pitchFamily="50" charset="0"/>
              </a:rPr>
              <a:t>2000</a:t>
            </a:r>
            <a:endParaRPr lang="it-IT" sz="3200" dirty="0">
              <a:solidFill>
                <a:schemeClr val="accent2">
                  <a:lumMod val="75000"/>
                </a:schemeClr>
              </a:solidFill>
              <a:latin typeface="Fertigo Pro" pitchFamily="50" charset="0"/>
            </a:endParaRPr>
          </a:p>
        </p:txBody>
      </p:sp>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000" y="188640"/>
            <a:ext cx="2540000" cy="2146300"/>
          </a:xfrm>
          <a:prstGeom prst="rect">
            <a:avLst/>
          </a:prstGeom>
        </p:spPr>
      </p:pic>
      <p:sp>
        <p:nvSpPr>
          <p:cNvPr id="6" name="CasellaDiTesto 5"/>
          <p:cNvSpPr txBox="1"/>
          <p:nvPr/>
        </p:nvSpPr>
        <p:spPr>
          <a:xfrm>
            <a:off x="265168" y="3203002"/>
            <a:ext cx="8640960" cy="3539430"/>
          </a:xfrm>
          <a:prstGeom prst="rect">
            <a:avLst/>
          </a:prstGeom>
          <a:noFill/>
        </p:spPr>
        <p:txBody>
          <a:bodyPr wrap="square" rtlCol="0">
            <a:spAutoFit/>
          </a:bodyPr>
          <a:lstStyle/>
          <a:p>
            <a:pPr algn="just"/>
            <a:r>
              <a:rPr lang="it-IT" sz="3200" dirty="0">
                <a:solidFill>
                  <a:schemeClr val="accent2">
                    <a:lumMod val="75000"/>
                  </a:schemeClr>
                </a:solidFill>
                <a:latin typeface="Fertigo Pro" pitchFamily="50" charset="0"/>
              </a:rPr>
              <a:t>Se il cane abbaia non è disturbo della quiete. Se il cane non disturba una pluralità di persone ma solo il vicino ”il fatto non sussiste”. Perché vi sia reato ”è necessario che i rumori siano obiettivamente idonei a incidere negativamente sulla tranquillità di un numero indeterminato di </a:t>
            </a:r>
            <a:r>
              <a:rPr lang="it-IT" sz="3200" dirty="0" smtClean="0">
                <a:solidFill>
                  <a:schemeClr val="accent2">
                    <a:lumMod val="75000"/>
                  </a:schemeClr>
                </a:solidFill>
                <a:latin typeface="Fertigo Pro" pitchFamily="50" charset="0"/>
              </a:rPr>
              <a:t>persone.</a:t>
            </a:r>
            <a:endParaRPr lang="it-IT" sz="3200" dirty="0">
              <a:solidFill>
                <a:schemeClr val="accent2">
                  <a:lumMod val="75000"/>
                </a:schemeClr>
              </a:solidFill>
              <a:latin typeface="Fertigo Pro" pitchFamily="50" charset="0"/>
            </a:endParaRPr>
          </a:p>
        </p:txBody>
      </p:sp>
      <p:sp>
        <p:nvSpPr>
          <p:cNvPr id="7" name="Rettangolo 6"/>
          <p:cNvSpPr/>
          <p:nvPr/>
        </p:nvSpPr>
        <p:spPr>
          <a:xfrm>
            <a:off x="6084168" y="856299"/>
            <a:ext cx="2952328" cy="113254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dirty="0" smtClean="0">
                <a:latin typeface="Fertigo Pro" pitchFamily="50" charset="0"/>
              </a:rPr>
              <a:t>Assolto</a:t>
            </a:r>
            <a:endParaRPr lang="it-IT" sz="3200" b="1" dirty="0">
              <a:latin typeface="Fertigo Pro" pitchFamily="50" charset="0"/>
            </a:endParaRPr>
          </a:p>
        </p:txBody>
      </p:sp>
    </p:spTree>
    <p:extLst>
      <p:ext uri="{BB962C8B-B14F-4D97-AF65-F5344CB8AC3E}">
        <p14:creationId xmlns:p14="http://schemas.microsoft.com/office/powerpoint/2010/main" val="273284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 name="Esagono 2"/>
          <p:cNvSpPr/>
          <p:nvPr/>
        </p:nvSpPr>
        <p:spPr>
          <a:xfrm rot="19215546">
            <a:off x="-677196" y="-380479"/>
            <a:ext cx="3168352" cy="2473557"/>
          </a:xfrm>
          <a:prstGeom prst="hexagon">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t-IT" sz="4000" dirty="0" smtClean="0">
                <a:latin typeface="Fertigo Pro" pitchFamily="50" charset="0"/>
                <a:ea typeface="Pacifico" panose="02000000000000000000" pitchFamily="2" charset="0"/>
              </a:rPr>
              <a:t>Esempio</a:t>
            </a:r>
            <a:endParaRPr lang="it-IT" sz="4000" dirty="0">
              <a:latin typeface="Fertigo Pro" pitchFamily="50" charset="0"/>
              <a:ea typeface="Pacifico" panose="02000000000000000000" pitchFamily="2" charset="0"/>
            </a:endParaRP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000" y="188640"/>
            <a:ext cx="2540000" cy="2146300"/>
          </a:xfrm>
          <a:prstGeom prst="rect">
            <a:avLst/>
          </a:prstGeom>
        </p:spPr>
      </p:pic>
      <p:sp>
        <p:nvSpPr>
          <p:cNvPr id="5" name="CasellaDiTesto 4"/>
          <p:cNvSpPr txBox="1"/>
          <p:nvPr/>
        </p:nvSpPr>
        <p:spPr>
          <a:xfrm>
            <a:off x="265168" y="2564904"/>
            <a:ext cx="8640960" cy="584775"/>
          </a:xfrm>
          <a:prstGeom prst="rect">
            <a:avLst/>
          </a:prstGeom>
          <a:noFill/>
        </p:spPr>
        <p:txBody>
          <a:bodyPr wrap="square" rtlCol="0">
            <a:spAutoFit/>
          </a:bodyPr>
          <a:lstStyle/>
          <a:p>
            <a:r>
              <a:rPr lang="it-IT" sz="3200" b="1" dirty="0" err="1" smtClean="0">
                <a:solidFill>
                  <a:schemeClr val="accent2">
                    <a:lumMod val="75000"/>
                  </a:schemeClr>
                </a:solidFill>
                <a:latin typeface="Fertigo Pro" pitchFamily="50" charset="0"/>
              </a:rPr>
              <a:t>Cass</a:t>
            </a:r>
            <a:r>
              <a:rPr lang="it-IT" sz="3200" b="1" dirty="0" smtClean="0">
                <a:solidFill>
                  <a:schemeClr val="accent2">
                    <a:lumMod val="75000"/>
                  </a:schemeClr>
                </a:solidFill>
                <a:latin typeface="Fertigo Pro" pitchFamily="50" charset="0"/>
              </a:rPr>
              <a:t>., I sez. </a:t>
            </a:r>
            <a:r>
              <a:rPr lang="it-IT" sz="3200" b="1" dirty="0" err="1" smtClean="0">
                <a:solidFill>
                  <a:schemeClr val="accent2">
                    <a:lumMod val="75000"/>
                  </a:schemeClr>
                </a:solidFill>
                <a:latin typeface="Fertigo Pro" pitchFamily="50" charset="0"/>
              </a:rPr>
              <a:t>pen</a:t>
            </a:r>
            <a:r>
              <a:rPr lang="it-IT" sz="3200" b="1" dirty="0" smtClean="0">
                <a:solidFill>
                  <a:schemeClr val="accent2">
                    <a:lumMod val="75000"/>
                  </a:schemeClr>
                </a:solidFill>
                <a:latin typeface="Fertigo Pro" pitchFamily="50" charset="0"/>
              </a:rPr>
              <a:t>., </a:t>
            </a:r>
            <a:r>
              <a:rPr lang="it-IT" sz="3200" b="1" dirty="0">
                <a:solidFill>
                  <a:schemeClr val="accent2">
                    <a:lumMod val="75000"/>
                  </a:schemeClr>
                </a:solidFill>
                <a:latin typeface="Fertigo Pro" pitchFamily="50" charset="0"/>
              </a:rPr>
              <a:t>n</a:t>
            </a:r>
            <a:r>
              <a:rPr lang="it-IT" sz="3200" dirty="0" smtClean="0">
                <a:solidFill>
                  <a:schemeClr val="accent2">
                    <a:lumMod val="75000"/>
                  </a:schemeClr>
                </a:solidFill>
                <a:latin typeface="Fertigo Pro" pitchFamily="50" charset="0"/>
              </a:rPr>
              <a:t>. </a:t>
            </a:r>
            <a:r>
              <a:rPr lang="it-IT" sz="3200" dirty="0">
                <a:solidFill>
                  <a:schemeClr val="accent2">
                    <a:lumMod val="75000"/>
                  </a:schemeClr>
                </a:solidFill>
              </a:rPr>
              <a:t>36241 </a:t>
            </a:r>
            <a:r>
              <a:rPr lang="it-IT" sz="3200" dirty="0" smtClean="0">
                <a:solidFill>
                  <a:schemeClr val="accent2">
                    <a:lumMod val="75000"/>
                  </a:schemeClr>
                </a:solidFill>
              </a:rPr>
              <a:t>del 13.09. </a:t>
            </a:r>
            <a:r>
              <a:rPr lang="it-IT" sz="3200" dirty="0">
                <a:solidFill>
                  <a:schemeClr val="accent2">
                    <a:lumMod val="75000"/>
                  </a:schemeClr>
                </a:solidFill>
              </a:rPr>
              <a:t>2004</a:t>
            </a:r>
            <a:endParaRPr lang="it-IT" sz="3200" dirty="0">
              <a:solidFill>
                <a:schemeClr val="accent2">
                  <a:lumMod val="75000"/>
                </a:schemeClr>
              </a:solidFill>
              <a:latin typeface="Fertigo Pro" pitchFamily="50" charset="0"/>
            </a:endParaRPr>
          </a:p>
        </p:txBody>
      </p:sp>
      <p:sp>
        <p:nvSpPr>
          <p:cNvPr id="6" name="CasellaDiTesto 5"/>
          <p:cNvSpPr txBox="1"/>
          <p:nvPr/>
        </p:nvSpPr>
        <p:spPr>
          <a:xfrm>
            <a:off x="265168" y="3284984"/>
            <a:ext cx="8640960" cy="3046988"/>
          </a:xfrm>
          <a:prstGeom prst="rect">
            <a:avLst/>
          </a:prstGeom>
          <a:noFill/>
        </p:spPr>
        <p:txBody>
          <a:bodyPr wrap="square" rtlCol="0">
            <a:spAutoFit/>
          </a:bodyPr>
          <a:lstStyle/>
          <a:p>
            <a:pPr algn="just"/>
            <a:r>
              <a:rPr lang="it-IT" sz="3200" dirty="0">
                <a:solidFill>
                  <a:schemeClr val="accent2">
                    <a:lumMod val="75000"/>
                  </a:schemeClr>
                </a:solidFill>
                <a:latin typeface="Fertigo Pro" pitchFamily="50" charset="0"/>
              </a:rPr>
              <a:t>Non ha importanza se a lamentarsi per i latrati dei cani è un solo vicino, se la esiste una "potenzialità diffusiva" dell'abbaiare dell'animale (nel caso in questione, un abbaio diurno e notturno che rendeva impossibile il riposo e la quiete del vicino).</a:t>
            </a:r>
          </a:p>
        </p:txBody>
      </p:sp>
      <p:sp>
        <p:nvSpPr>
          <p:cNvPr id="7" name="Rettangolo 6"/>
          <p:cNvSpPr/>
          <p:nvPr/>
        </p:nvSpPr>
        <p:spPr>
          <a:xfrm>
            <a:off x="5842000" y="5877272"/>
            <a:ext cx="3194496" cy="864096"/>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dirty="0" smtClean="0">
                <a:latin typeface="Fertigo Pro" pitchFamily="50" charset="0"/>
              </a:rPr>
              <a:t>Condannato</a:t>
            </a:r>
            <a:endParaRPr lang="it-IT" sz="3200" b="1" dirty="0">
              <a:latin typeface="Fertigo Pro" pitchFamily="50" charset="0"/>
            </a:endParaRPr>
          </a:p>
        </p:txBody>
      </p:sp>
    </p:spTree>
    <p:extLst>
      <p:ext uri="{BB962C8B-B14F-4D97-AF65-F5344CB8AC3E}">
        <p14:creationId xmlns:p14="http://schemas.microsoft.com/office/powerpoint/2010/main" val="3187954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 name="Esagono 2"/>
          <p:cNvSpPr/>
          <p:nvPr/>
        </p:nvSpPr>
        <p:spPr>
          <a:xfrm rot="19215546">
            <a:off x="-677196" y="-380479"/>
            <a:ext cx="3168352" cy="2473557"/>
          </a:xfrm>
          <a:prstGeom prst="hexagon">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t-IT" sz="4000" dirty="0" smtClean="0">
                <a:latin typeface="Fertigo Pro" pitchFamily="50" charset="0"/>
                <a:ea typeface="Pacifico" panose="02000000000000000000" pitchFamily="2" charset="0"/>
              </a:rPr>
              <a:t>Esempio</a:t>
            </a:r>
            <a:endParaRPr lang="it-IT" sz="4000" dirty="0">
              <a:latin typeface="Fertigo Pro" pitchFamily="50" charset="0"/>
              <a:ea typeface="Pacifico" panose="02000000000000000000" pitchFamily="2" charset="0"/>
            </a:endParaRP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000" y="188640"/>
            <a:ext cx="2540000" cy="2146300"/>
          </a:xfrm>
          <a:prstGeom prst="rect">
            <a:avLst/>
          </a:prstGeom>
        </p:spPr>
      </p:pic>
      <p:sp>
        <p:nvSpPr>
          <p:cNvPr id="5" name="CasellaDiTesto 4"/>
          <p:cNvSpPr txBox="1"/>
          <p:nvPr/>
        </p:nvSpPr>
        <p:spPr>
          <a:xfrm>
            <a:off x="776048" y="2564903"/>
            <a:ext cx="7619200" cy="584775"/>
          </a:xfrm>
          <a:prstGeom prst="rect">
            <a:avLst/>
          </a:prstGeom>
          <a:noFill/>
        </p:spPr>
        <p:txBody>
          <a:bodyPr wrap="square" rtlCol="0">
            <a:spAutoFit/>
          </a:bodyPr>
          <a:lstStyle/>
          <a:p>
            <a:r>
              <a:rPr lang="it-IT" sz="3200" b="1" dirty="0" err="1" smtClean="0">
                <a:solidFill>
                  <a:schemeClr val="accent2">
                    <a:lumMod val="75000"/>
                  </a:schemeClr>
                </a:solidFill>
                <a:latin typeface="Fertigo Pro" pitchFamily="50" charset="0"/>
              </a:rPr>
              <a:t>Cass</a:t>
            </a:r>
            <a:r>
              <a:rPr lang="it-IT" sz="3200" b="1" dirty="0" smtClean="0">
                <a:solidFill>
                  <a:schemeClr val="accent2">
                    <a:lumMod val="75000"/>
                  </a:schemeClr>
                </a:solidFill>
                <a:latin typeface="Fertigo Pro" pitchFamily="50" charset="0"/>
              </a:rPr>
              <a:t>., I sez. </a:t>
            </a:r>
            <a:r>
              <a:rPr lang="it-IT" sz="3200" b="1" dirty="0" err="1" smtClean="0">
                <a:solidFill>
                  <a:schemeClr val="accent2">
                    <a:lumMod val="75000"/>
                  </a:schemeClr>
                </a:solidFill>
                <a:latin typeface="Fertigo Pro" pitchFamily="50" charset="0"/>
              </a:rPr>
              <a:t>pen</a:t>
            </a:r>
            <a:r>
              <a:rPr lang="it-IT" sz="3200" b="1" dirty="0" smtClean="0">
                <a:solidFill>
                  <a:schemeClr val="accent2">
                    <a:lumMod val="75000"/>
                  </a:schemeClr>
                </a:solidFill>
                <a:latin typeface="Fertigo Pro" pitchFamily="50" charset="0"/>
              </a:rPr>
              <a:t>., </a:t>
            </a:r>
            <a:r>
              <a:rPr lang="it-IT" sz="3200" b="1" dirty="0">
                <a:solidFill>
                  <a:schemeClr val="accent2">
                    <a:lumMod val="75000"/>
                  </a:schemeClr>
                </a:solidFill>
                <a:latin typeface="Fertigo Pro" pitchFamily="50" charset="0"/>
              </a:rPr>
              <a:t>n</a:t>
            </a:r>
            <a:r>
              <a:rPr lang="it-IT" sz="3200" dirty="0" smtClean="0">
                <a:solidFill>
                  <a:schemeClr val="accent2">
                    <a:lumMod val="75000"/>
                  </a:schemeClr>
                </a:solidFill>
                <a:latin typeface="Fertigo Pro" pitchFamily="50" charset="0"/>
              </a:rPr>
              <a:t>. 7</a:t>
            </a:r>
            <a:r>
              <a:rPr lang="it-IT" sz="3200" dirty="0" smtClean="0">
                <a:solidFill>
                  <a:schemeClr val="accent2">
                    <a:lumMod val="75000"/>
                  </a:schemeClr>
                </a:solidFill>
              </a:rPr>
              <a:t>15 del 14.01. 2011</a:t>
            </a:r>
            <a:endParaRPr lang="it-IT" sz="3200" dirty="0">
              <a:solidFill>
                <a:schemeClr val="accent2">
                  <a:lumMod val="75000"/>
                </a:schemeClr>
              </a:solidFill>
              <a:latin typeface="Fertigo Pro" pitchFamily="50" charset="0"/>
            </a:endParaRPr>
          </a:p>
        </p:txBody>
      </p:sp>
      <p:sp>
        <p:nvSpPr>
          <p:cNvPr id="6" name="CasellaDiTesto 5"/>
          <p:cNvSpPr txBox="1"/>
          <p:nvPr/>
        </p:nvSpPr>
        <p:spPr>
          <a:xfrm>
            <a:off x="265168" y="3212976"/>
            <a:ext cx="8640960" cy="3539430"/>
          </a:xfrm>
          <a:prstGeom prst="rect">
            <a:avLst/>
          </a:prstGeom>
          <a:noFill/>
        </p:spPr>
        <p:txBody>
          <a:bodyPr wrap="square" rtlCol="0">
            <a:spAutoFit/>
          </a:bodyPr>
          <a:lstStyle/>
          <a:p>
            <a:pPr algn="just"/>
            <a:r>
              <a:rPr lang="it-IT" sz="3200" dirty="0">
                <a:solidFill>
                  <a:schemeClr val="accent2">
                    <a:lumMod val="75000"/>
                  </a:schemeClr>
                </a:solidFill>
                <a:latin typeface="Fertigo Pro" pitchFamily="50" charset="0"/>
              </a:rPr>
              <a:t>Responsabilità dei proprietari di cani che, abbaiando, disturbano il riposo notturno del vicinato". Anche in tal caso si arriva a una condanna per il reato di cui all'art. 659 cod. </a:t>
            </a:r>
            <a:r>
              <a:rPr lang="it-IT" sz="3200" dirty="0" err="1">
                <a:solidFill>
                  <a:schemeClr val="accent2">
                    <a:lumMod val="75000"/>
                  </a:schemeClr>
                </a:solidFill>
                <a:latin typeface="Fertigo Pro" pitchFamily="50" charset="0"/>
              </a:rPr>
              <a:t>pen</a:t>
            </a:r>
            <a:r>
              <a:rPr lang="it-IT" sz="3200" dirty="0">
                <a:solidFill>
                  <a:schemeClr val="accent2">
                    <a:lumMod val="75000"/>
                  </a:schemeClr>
                </a:solidFill>
                <a:latin typeface="Fertigo Pro" pitchFamily="50" charset="0"/>
              </a:rPr>
              <a:t>. (Disturbo delle occupazioni e del riposo delle persone), addirittura prevedendo la sanzione dell'arresto. </a:t>
            </a:r>
            <a:endParaRPr lang="it-IT" sz="3200" dirty="0">
              <a:solidFill>
                <a:schemeClr val="accent2">
                  <a:lumMod val="75000"/>
                </a:schemeClr>
              </a:solidFill>
              <a:effectLst/>
              <a:latin typeface="Fertigo Pro" pitchFamily="50" charset="0"/>
            </a:endParaRPr>
          </a:p>
        </p:txBody>
      </p:sp>
    </p:spTree>
    <p:extLst>
      <p:ext uri="{BB962C8B-B14F-4D97-AF65-F5344CB8AC3E}">
        <p14:creationId xmlns:p14="http://schemas.microsoft.com/office/powerpoint/2010/main" val="2982093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 name="Esagono 2"/>
          <p:cNvSpPr/>
          <p:nvPr/>
        </p:nvSpPr>
        <p:spPr>
          <a:xfrm rot="19215546">
            <a:off x="-677196" y="-380479"/>
            <a:ext cx="3168352" cy="2473557"/>
          </a:xfrm>
          <a:prstGeom prst="hexagon">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t-IT" sz="4000" dirty="0" smtClean="0">
                <a:latin typeface="Fertigo Pro" pitchFamily="50" charset="0"/>
                <a:ea typeface="Pacifico" panose="02000000000000000000" pitchFamily="2" charset="0"/>
              </a:rPr>
              <a:t>Esempio</a:t>
            </a:r>
            <a:endParaRPr lang="it-IT" sz="4000" dirty="0">
              <a:latin typeface="Fertigo Pro" pitchFamily="50" charset="0"/>
              <a:ea typeface="Pacifico" panose="02000000000000000000" pitchFamily="2" charset="0"/>
            </a:endParaRP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000" y="188640"/>
            <a:ext cx="2540000" cy="2146300"/>
          </a:xfrm>
          <a:prstGeom prst="rect">
            <a:avLst/>
          </a:prstGeom>
        </p:spPr>
      </p:pic>
      <p:sp>
        <p:nvSpPr>
          <p:cNvPr id="5" name="CasellaDiTesto 4"/>
          <p:cNvSpPr txBox="1"/>
          <p:nvPr/>
        </p:nvSpPr>
        <p:spPr>
          <a:xfrm>
            <a:off x="776048" y="2564903"/>
            <a:ext cx="7619200" cy="584775"/>
          </a:xfrm>
          <a:prstGeom prst="rect">
            <a:avLst/>
          </a:prstGeom>
          <a:noFill/>
        </p:spPr>
        <p:txBody>
          <a:bodyPr wrap="square" rtlCol="0">
            <a:spAutoFit/>
          </a:bodyPr>
          <a:lstStyle/>
          <a:p>
            <a:r>
              <a:rPr lang="it-IT" sz="3200" b="1" dirty="0" err="1" smtClean="0">
                <a:solidFill>
                  <a:schemeClr val="accent2">
                    <a:lumMod val="75000"/>
                  </a:schemeClr>
                </a:solidFill>
                <a:latin typeface="Fertigo Pro" pitchFamily="50" charset="0"/>
              </a:rPr>
              <a:t>Cass</a:t>
            </a:r>
            <a:r>
              <a:rPr lang="it-IT" sz="3200" b="1" dirty="0" smtClean="0">
                <a:solidFill>
                  <a:schemeClr val="accent2">
                    <a:lumMod val="75000"/>
                  </a:schemeClr>
                </a:solidFill>
                <a:latin typeface="Fertigo Pro" pitchFamily="50" charset="0"/>
              </a:rPr>
              <a:t>., I sez. </a:t>
            </a:r>
            <a:r>
              <a:rPr lang="it-IT" sz="3200" b="1" dirty="0" err="1" smtClean="0">
                <a:solidFill>
                  <a:schemeClr val="accent2">
                    <a:lumMod val="75000"/>
                  </a:schemeClr>
                </a:solidFill>
                <a:latin typeface="Fertigo Pro" pitchFamily="50" charset="0"/>
              </a:rPr>
              <a:t>pen</a:t>
            </a:r>
            <a:r>
              <a:rPr lang="it-IT" sz="3200" b="1" dirty="0" smtClean="0">
                <a:solidFill>
                  <a:schemeClr val="accent2">
                    <a:lumMod val="75000"/>
                  </a:schemeClr>
                </a:solidFill>
                <a:latin typeface="Fertigo Pro" pitchFamily="50" charset="0"/>
              </a:rPr>
              <a:t>., </a:t>
            </a:r>
            <a:r>
              <a:rPr lang="it-IT" sz="3200" b="1" dirty="0">
                <a:solidFill>
                  <a:schemeClr val="accent2">
                    <a:lumMod val="75000"/>
                  </a:schemeClr>
                </a:solidFill>
                <a:latin typeface="Fertigo Pro" pitchFamily="50" charset="0"/>
              </a:rPr>
              <a:t>n</a:t>
            </a:r>
            <a:r>
              <a:rPr lang="it-IT" sz="3200" dirty="0" smtClean="0">
                <a:solidFill>
                  <a:schemeClr val="accent2">
                    <a:lumMod val="75000"/>
                  </a:schemeClr>
                </a:solidFill>
                <a:latin typeface="Fertigo Pro" pitchFamily="50" charset="0"/>
              </a:rPr>
              <a:t>. 7</a:t>
            </a:r>
            <a:r>
              <a:rPr lang="it-IT" sz="3200" dirty="0" smtClean="0">
                <a:solidFill>
                  <a:schemeClr val="accent2">
                    <a:lumMod val="75000"/>
                  </a:schemeClr>
                </a:solidFill>
              </a:rPr>
              <a:t>15 del 14.01. 2011</a:t>
            </a:r>
            <a:endParaRPr lang="it-IT" sz="3200" dirty="0">
              <a:solidFill>
                <a:schemeClr val="accent2">
                  <a:lumMod val="75000"/>
                </a:schemeClr>
              </a:solidFill>
              <a:latin typeface="Fertigo Pro" pitchFamily="50" charset="0"/>
            </a:endParaRPr>
          </a:p>
        </p:txBody>
      </p:sp>
      <p:sp>
        <p:nvSpPr>
          <p:cNvPr id="6" name="CasellaDiTesto 5"/>
          <p:cNvSpPr txBox="1"/>
          <p:nvPr/>
        </p:nvSpPr>
        <p:spPr>
          <a:xfrm>
            <a:off x="265168" y="3158857"/>
            <a:ext cx="8640960" cy="2554545"/>
          </a:xfrm>
          <a:prstGeom prst="rect">
            <a:avLst/>
          </a:prstGeom>
          <a:noFill/>
        </p:spPr>
        <p:txBody>
          <a:bodyPr wrap="square" rtlCol="0">
            <a:spAutoFit/>
          </a:bodyPr>
          <a:lstStyle/>
          <a:p>
            <a:pPr algn="just"/>
            <a:r>
              <a:rPr lang="it-IT" sz="3200" dirty="0">
                <a:solidFill>
                  <a:schemeClr val="accent2">
                    <a:lumMod val="75000"/>
                  </a:schemeClr>
                </a:solidFill>
                <a:latin typeface="Fertigo Pro" pitchFamily="50" charset="0"/>
              </a:rPr>
              <a:t>Gli imputati, infatti, pur consapevoli dell'abitudine dei loro cani di abbaiare in ore notturne, non avevano impedito il reiterarsi del fatto, laddove gli strepiti dei cani potevano essere agevolmente attenuati. </a:t>
            </a:r>
            <a:endParaRPr lang="it-IT" sz="3200" dirty="0">
              <a:solidFill>
                <a:schemeClr val="accent2">
                  <a:lumMod val="75000"/>
                </a:schemeClr>
              </a:solidFill>
              <a:effectLst/>
              <a:latin typeface="Fertigo Pro" pitchFamily="50" charset="0"/>
            </a:endParaRPr>
          </a:p>
        </p:txBody>
      </p:sp>
      <p:sp>
        <p:nvSpPr>
          <p:cNvPr id="7" name="Rettangolo 6"/>
          <p:cNvSpPr/>
          <p:nvPr/>
        </p:nvSpPr>
        <p:spPr>
          <a:xfrm>
            <a:off x="265168" y="5877272"/>
            <a:ext cx="8640960" cy="792088"/>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dirty="0" smtClean="0">
                <a:latin typeface="Fertigo Pro" pitchFamily="50" charset="0"/>
              </a:rPr>
              <a:t>Condannati senza condizionale e attenuanti</a:t>
            </a:r>
            <a:endParaRPr lang="it-IT" sz="3200" dirty="0">
              <a:latin typeface="Fertigo Pro" pitchFamily="50" charset="0"/>
            </a:endParaRPr>
          </a:p>
        </p:txBody>
      </p:sp>
    </p:spTree>
    <p:extLst>
      <p:ext uri="{BB962C8B-B14F-4D97-AF65-F5344CB8AC3E}">
        <p14:creationId xmlns:p14="http://schemas.microsoft.com/office/powerpoint/2010/main" val="1081046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 name="Esagono 2"/>
          <p:cNvSpPr/>
          <p:nvPr/>
        </p:nvSpPr>
        <p:spPr>
          <a:xfrm rot="19215546">
            <a:off x="-677196" y="-380479"/>
            <a:ext cx="3168352" cy="2473557"/>
          </a:xfrm>
          <a:prstGeom prst="hexagon">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t-IT" sz="4000" dirty="0" smtClean="0">
                <a:latin typeface="Fertigo Pro" pitchFamily="50" charset="0"/>
                <a:ea typeface="Pacifico" panose="02000000000000000000" pitchFamily="2" charset="0"/>
              </a:rPr>
              <a:t>Esempio</a:t>
            </a:r>
            <a:endParaRPr lang="it-IT" sz="4000" dirty="0">
              <a:latin typeface="Fertigo Pro" pitchFamily="50" charset="0"/>
              <a:ea typeface="Pacifico" panose="02000000000000000000" pitchFamily="2" charset="0"/>
            </a:endParaRPr>
          </a:p>
        </p:txBody>
      </p:sp>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000" y="188640"/>
            <a:ext cx="2540000" cy="2146300"/>
          </a:xfrm>
          <a:prstGeom prst="rect">
            <a:avLst/>
          </a:prstGeom>
        </p:spPr>
      </p:pic>
      <p:sp>
        <p:nvSpPr>
          <p:cNvPr id="5" name="CasellaDiTesto 4"/>
          <p:cNvSpPr txBox="1"/>
          <p:nvPr/>
        </p:nvSpPr>
        <p:spPr>
          <a:xfrm>
            <a:off x="467544" y="2564903"/>
            <a:ext cx="8280920" cy="584775"/>
          </a:xfrm>
          <a:prstGeom prst="rect">
            <a:avLst/>
          </a:prstGeom>
          <a:noFill/>
        </p:spPr>
        <p:txBody>
          <a:bodyPr wrap="square" rtlCol="0">
            <a:spAutoFit/>
          </a:bodyPr>
          <a:lstStyle/>
          <a:p>
            <a:r>
              <a:rPr lang="it-IT" sz="3200" b="1" dirty="0" err="1" smtClean="0">
                <a:solidFill>
                  <a:schemeClr val="accent2">
                    <a:lumMod val="75000"/>
                  </a:schemeClr>
                </a:solidFill>
                <a:latin typeface="Fertigo Pro" pitchFamily="50" charset="0"/>
              </a:rPr>
              <a:t>Cass</a:t>
            </a:r>
            <a:r>
              <a:rPr lang="it-IT" sz="3200" b="1" dirty="0" smtClean="0">
                <a:solidFill>
                  <a:schemeClr val="accent2">
                    <a:lumMod val="75000"/>
                  </a:schemeClr>
                </a:solidFill>
                <a:latin typeface="Fertigo Pro" pitchFamily="50" charset="0"/>
              </a:rPr>
              <a:t>., I sez. </a:t>
            </a:r>
            <a:r>
              <a:rPr lang="it-IT" sz="3200" b="1" dirty="0" err="1" smtClean="0">
                <a:solidFill>
                  <a:schemeClr val="accent2">
                    <a:lumMod val="75000"/>
                  </a:schemeClr>
                </a:solidFill>
                <a:latin typeface="Fertigo Pro" pitchFamily="50" charset="0"/>
              </a:rPr>
              <a:t>pen</a:t>
            </a:r>
            <a:r>
              <a:rPr lang="it-IT" sz="3200" b="1" dirty="0" smtClean="0">
                <a:solidFill>
                  <a:schemeClr val="accent2">
                    <a:lumMod val="75000"/>
                  </a:schemeClr>
                </a:solidFill>
                <a:latin typeface="Fertigo Pro" pitchFamily="50" charset="0"/>
              </a:rPr>
              <a:t>., </a:t>
            </a:r>
            <a:r>
              <a:rPr lang="it-IT" sz="3200" b="1" dirty="0">
                <a:solidFill>
                  <a:schemeClr val="accent2">
                    <a:lumMod val="75000"/>
                  </a:schemeClr>
                </a:solidFill>
                <a:latin typeface="Fertigo Pro" pitchFamily="50" charset="0"/>
              </a:rPr>
              <a:t>n</a:t>
            </a:r>
            <a:r>
              <a:rPr lang="it-IT" sz="3200" dirty="0" smtClean="0">
                <a:solidFill>
                  <a:schemeClr val="accent2">
                    <a:lumMod val="75000"/>
                  </a:schemeClr>
                </a:solidFill>
                <a:latin typeface="Fertigo Pro" pitchFamily="50" charset="0"/>
              </a:rPr>
              <a:t>. </a:t>
            </a:r>
            <a:r>
              <a:rPr lang="it-IT" sz="3200" b="1" dirty="0">
                <a:solidFill>
                  <a:schemeClr val="accent2">
                    <a:lumMod val="75000"/>
                  </a:schemeClr>
                </a:solidFill>
                <a:latin typeface="Fertigo Pro" pitchFamily="50" charset="0"/>
              </a:rPr>
              <a:t>34070 del </a:t>
            </a:r>
            <a:r>
              <a:rPr lang="it-IT" sz="3200" b="1" dirty="0" smtClean="0">
                <a:solidFill>
                  <a:schemeClr val="accent2">
                    <a:lumMod val="75000"/>
                  </a:schemeClr>
                </a:solidFill>
                <a:latin typeface="Fertigo Pro" pitchFamily="50" charset="0"/>
              </a:rPr>
              <a:t>14.09. </a:t>
            </a:r>
            <a:r>
              <a:rPr lang="it-IT" sz="3200" b="1" dirty="0">
                <a:solidFill>
                  <a:schemeClr val="accent2">
                    <a:lumMod val="75000"/>
                  </a:schemeClr>
                </a:solidFill>
                <a:latin typeface="Fertigo Pro" pitchFamily="50" charset="0"/>
              </a:rPr>
              <a:t>2011 </a:t>
            </a:r>
          </a:p>
        </p:txBody>
      </p:sp>
      <p:sp>
        <p:nvSpPr>
          <p:cNvPr id="6" name="CasellaDiTesto 5"/>
          <p:cNvSpPr txBox="1"/>
          <p:nvPr/>
        </p:nvSpPr>
        <p:spPr>
          <a:xfrm>
            <a:off x="265168" y="3383121"/>
            <a:ext cx="8640960" cy="2062103"/>
          </a:xfrm>
          <a:prstGeom prst="rect">
            <a:avLst/>
          </a:prstGeom>
          <a:noFill/>
        </p:spPr>
        <p:txBody>
          <a:bodyPr wrap="square" rtlCol="0">
            <a:spAutoFit/>
          </a:bodyPr>
          <a:lstStyle/>
          <a:p>
            <a:pPr algn="just"/>
            <a:r>
              <a:rPr lang="it-IT" sz="3200" b="1" dirty="0">
                <a:solidFill>
                  <a:schemeClr val="accent2">
                    <a:lumMod val="75000"/>
                  </a:schemeClr>
                </a:solidFill>
                <a:latin typeface="Fertigo Pro" pitchFamily="50" charset="0"/>
                <a:ea typeface="Calibri"/>
                <a:cs typeface="Times New Roman"/>
              </a:rPr>
              <a:t>Se il cane attraversa la strada e causa un incidente, con conseguenti danni o lesioni per chi guidava in strada, il padrone risponde del reato di lesioni colpose</a:t>
            </a:r>
            <a:r>
              <a:rPr lang="it-IT" sz="3200" b="1" dirty="0" smtClean="0">
                <a:solidFill>
                  <a:schemeClr val="accent2">
                    <a:lumMod val="75000"/>
                  </a:schemeClr>
                </a:solidFill>
                <a:latin typeface="Fertigo Pro" pitchFamily="50" charset="0"/>
                <a:ea typeface="Calibri"/>
                <a:cs typeface="Times New Roman"/>
              </a:rPr>
              <a:t>.</a:t>
            </a:r>
            <a:endParaRPr lang="it-IT" sz="3200" dirty="0">
              <a:solidFill>
                <a:schemeClr val="accent2">
                  <a:lumMod val="75000"/>
                </a:schemeClr>
              </a:solidFill>
              <a:effectLst/>
              <a:latin typeface="Fertigo Pro" pitchFamily="50" charset="0"/>
            </a:endParaRPr>
          </a:p>
        </p:txBody>
      </p:sp>
      <p:sp>
        <p:nvSpPr>
          <p:cNvPr id="7" name="Rettangolo 6"/>
          <p:cNvSpPr/>
          <p:nvPr/>
        </p:nvSpPr>
        <p:spPr>
          <a:xfrm>
            <a:off x="5724128" y="5877272"/>
            <a:ext cx="3182000" cy="792088"/>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dirty="0" smtClean="0">
                <a:latin typeface="Fertigo Pro" pitchFamily="50" charset="0"/>
              </a:rPr>
              <a:t>Condannato</a:t>
            </a:r>
            <a:endParaRPr lang="it-IT" sz="3200" dirty="0">
              <a:latin typeface="Fertigo Pro" pitchFamily="50" charset="0"/>
            </a:endParaRPr>
          </a:p>
        </p:txBody>
      </p:sp>
    </p:spTree>
    <p:extLst>
      <p:ext uri="{BB962C8B-B14F-4D97-AF65-F5344CB8AC3E}">
        <p14:creationId xmlns:p14="http://schemas.microsoft.com/office/powerpoint/2010/main" val="700024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0" y="0"/>
            <a:ext cx="9144000" cy="6858000"/>
          </a:xfrm>
          <a:prstGeom prst="rect">
            <a:avLst/>
          </a:prstGeom>
          <a:solidFill>
            <a:schemeClr val="accent2">
              <a:lumMod val="75000"/>
            </a:schemeClr>
          </a:solidFill>
        </p:spPr>
        <p:style>
          <a:lnRef idx="0">
            <a:schemeClr val="accent6"/>
          </a:lnRef>
          <a:fillRef idx="3">
            <a:schemeClr val="accent6"/>
          </a:fillRef>
          <a:effectRef idx="3">
            <a:schemeClr val="accent6"/>
          </a:effectRef>
          <a:fontRef idx="minor">
            <a:schemeClr val="lt1"/>
          </a:fontRef>
        </p:style>
        <p:txBody>
          <a:bodyPr rtlCol="0" anchor="ctr"/>
          <a:lstStyle/>
          <a:p>
            <a:pPr algn="ctr"/>
            <a:r>
              <a:rPr lang="it-IT" dirty="0" smtClean="0"/>
              <a:t>p</a:t>
            </a:r>
            <a:endParaRPr lang="it-IT" dirty="0"/>
          </a:p>
        </p:txBody>
      </p:sp>
      <p:pic>
        <p:nvPicPr>
          <p:cNvPr id="18" name="Immagine 1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27984" y="877532"/>
            <a:ext cx="4286250" cy="2857500"/>
          </a:xfrm>
          <a:prstGeom prst="rect">
            <a:avLst/>
          </a:prstGeom>
        </p:spPr>
      </p:pic>
      <p:sp>
        <p:nvSpPr>
          <p:cNvPr id="2" name="Ovale 1"/>
          <p:cNvSpPr/>
          <p:nvPr/>
        </p:nvSpPr>
        <p:spPr>
          <a:xfrm>
            <a:off x="179512" y="260648"/>
            <a:ext cx="4896544" cy="4104456"/>
          </a:xfrm>
          <a:prstGeom prst="ellipse">
            <a:avLst/>
          </a:prstGeom>
          <a:solidFill>
            <a:srgbClr val="92D050"/>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soft" dir="t">
                <a:rot lat="0" lon="0" rev="10800000"/>
              </a:lightRig>
            </a:scene3d>
            <a:sp3d>
              <a:bevelT w="27940" h="12700"/>
              <a:contourClr>
                <a:srgbClr val="DDDDDD"/>
              </a:contourClr>
            </a:sp3d>
          </a:bodyPr>
          <a:lstStyle/>
          <a:p>
            <a:pPr algn="ctr">
              <a:lnSpc>
                <a:spcPct val="90000"/>
              </a:lnSpc>
              <a:buFontTx/>
              <a:buNone/>
            </a:pPr>
            <a:r>
              <a:rPr lang="it-IT" altLang="it-IT" sz="5400" b="1" spc="150" dirty="0">
                <a:ln w="11430"/>
                <a:solidFill>
                  <a:srgbClr val="F8F8F8"/>
                </a:solidFill>
                <a:effectLst>
                  <a:outerShdw blurRad="25400" algn="tl" rotWithShape="0">
                    <a:srgbClr val="000000">
                      <a:alpha val="43000"/>
                    </a:srgbClr>
                  </a:outerShdw>
                </a:effectLst>
                <a:latin typeface="Fertigo Pro" pitchFamily="50" charset="0"/>
              </a:rPr>
              <a:t>Limiti al diritto di proprietà</a:t>
            </a:r>
          </a:p>
        </p:txBody>
      </p:sp>
      <p:sp>
        <p:nvSpPr>
          <p:cNvPr id="7" name="Pentagono 6"/>
          <p:cNvSpPr/>
          <p:nvPr/>
        </p:nvSpPr>
        <p:spPr>
          <a:xfrm rot="10800000">
            <a:off x="5134416" y="44625"/>
            <a:ext cx="3600400" cy="828000"/>
          </a:xfrm>
          <a:prstGeom prst="homePlate">
            <a:avLst/>
          </a:prstGeom>
          <a:solidFill>
            <a:srgbClr val="00B0F0"/>
          </a:solidFill>
          <a:ln>
            <a:noFill/>
          </a:ln>
        </p:spPr>
        <p:style>
          <a:lnRef idx="1">
            <a:schemeClr val="dk1"/>
          </a:lnRef>
          <a:fillRef idx="2">
            <a:schemeClr val="dk1"/>
          </a:fillRef>
          <a:effectRef idx="1">
            <a:schemeClr val="dk1"/>
          </a:effectRef>
          <a:fontRef idx="minor">
            <a:schemeClr val="dk1"/>
          </a:fontRef>
        </p:style>
        <p:txBody>
          <a:bodyPr rtlCol="0" anchor="ctr"/>
          <a:lstStyle/>
          <a:p>
            <a:pPr algn="ctr"/>
            <a:endParaRPr lang="it-IT" dirty="0"/>
          </a:p>
        </p:txBody>
      </p:sp>
      <p:sp>
        <p:nvSpPr>
          <p:cNvPr id="9" name="Pentagono 8"/>
          <p:cNvSpPr/>
          <p:nvPr/>
        </p:nvSpPr>
        <p:spPr>
          <a:xfrm rot="10800000">
            <a:off x="5115432" y="3641256"/>
            <a:ext cx="3600400" cy="828092"/>
          </a:xfrm>
          <a:prstGeom prst="homePlat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10" name="Rettangolo 9"/>
          <p:cNvSpPr/>
          <p:nvPr/>
        </p:nvSpPr>
        <p:spPr>
          <a:xfrm>
            <a:off x="5637018" y="-27384"/>
            <a:ext cx="2763898" cy="923330"/>
          </a:xfrm>
          <a:prstGeom prst="rect">
            <a:avLst/>
          </a:prstGeom>
          <a:noFill/>
        </p:spPr>
        <p:txBody>
          <a:bodyPr wrap="none" lIns="91440" tIns="45720" rIns="91440" bIns="45720">
            <a:spAutoFit/>
          </a:bodyPr>
          <a:lstStyle/>
          <a:p>
            <a:pPr algn="ctr"/>
            <a:r>
              <a:rPr lang="it-IT" sz="54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ertigo Pro" pitchFamily="50" charset="0"/>
              </a:rPr>
              <a:t>P</a:t>
            </a:r>
            <a:r>
              <a:rPr lang="it-IT"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Fertigo Pro" pitchFamily="50" charset="0"/>
              </a:rPr>
              <a:t>ubblici</a:t>
            </a:r>
            <a:endParaRPr lang="it-IT"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Fertigo Pro" pitchFamily="50" charset="0"/>
            </a:endParaRPr>
          </a:p>
        </p:txBody>
      </p:sp>
      <p:sp>
        <p:nvSpPr>
          <p:cNvPr id="12" name="Rettangolo 11"/>
          <p:cNvSpPr/>
          <p:nvPr/>
        </p:nvSpPr>
        <p:spPr>
          <a:xfrm>
            <a:off x="6103879" y="3585790"/>
            <a:ext cx="2235805" cy="923330"/>
          </a:xfrm>
          <a:prstGeom prst="rect">
            <a:avLst/>
          </a:prstGeom>
          <a:noFill/>
        </p:spPr>
        <p:txBody>
          <a:bodyPr wrap="none" lIns="91440" tIns="45720" rIns="91440" bIns="45720">
            <a:spAutoFit/>
          </a:bodyPr>
          <a:lstStyle/>
          <a:p>
            <a:pPr algn="ctr"/>
            <a:r>
              <a:rPr lang="it-IT"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Fertigo Pro" pitchFamily="50" charset="0"/>
              </a:rPr>
              <a:t>Privati</a:t>
            </a:r>
            <a:endParaRPr lang="it-IT"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latin typeface="Fertigo Pro" pitchFamily="50" charset="0"/>
            </a:endParaRPr>
          </a:p>
        </p:txBody>
      </p:sp>
      <p:sp>
        <p:nvSpPr>
          <p:cNvPr id="14" name="Rettangolo 13"/>
          <p:cNvSpPr/>
          <p:nvPr/>
        </p:nvSpPr>
        <p:spPr>
          <a:xfrm>
            <a:off x="0" y="4509120"/>
            <a:ext cx="9144000" cy="234888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just"/>
            <a:r>
              <a:rPr lang="it-IT" altLang="it-IT" sz="3200" kern="0" dirty="0">
                <a:solidFill>
                  <a:srgbClr val="FF9966"/>
                </a:solidFill>
                <a:latin typeface="Fertigo Pro" pitchFamily="50" charset="0"/>
              </a:rPr>
              <a:t>Il significato di tali limiti è evidente: l’esercizio del diritto di proprietà non può divenire strumento per danneggiare o infastidire gli altri soggetti. </a:t>
            </a:r>
            <a:endParaRPr lang="it-IT" dirty="0">
              <a:latin typeface="Fertigo Pro" pitchFamily="50"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0723" name="Rectangle 3"/>
          <p:cNvSpPr>
            <a:spLocks noGrp="1" noChangeArrowheads="1"/>
          </p:cNvSpPr>
          <p:nvPr>
            <p:ph type="body" idx="1"/>
          </p:nvPr>
        </p:nvSpPr>
        <p:spPr>
          <a:xfrm>
            <a:off x="457200" y="692151"/>
            <a:ext cx="8229600" cy="2376809"/>
          </a:xfrm>
        </p:spPr>
        <p:txBody>
          <a:bodyPr/>
          <a:lstStyle/>
          <a:p>
            <a:pPr algn="ctr">
              <a:buFontTx/>
              <a:buNone/>
            </a:pPr>
            <a:r>
              <a:rPr lang="it-IT" altLang="it-IT" sz="4000" b="1" dirty="0">
                <a:solidFill>
                  <a:schemeClr val="accent2">
                    <a:lumMod val="75000"/>
                  </a:schemeClr>
                </a:solidFill>
                <a:latin typeface="Fertigo Pro" pitchFamily="50" charset="0"/>
              </a:rPr>
              <a:t>Le misure cautelari reali</a:t>
            </a:r>
          </a:p>
          <a:p>
            <a:pPr algn="just">
              <a:buFontTx/>
              <a:buNone/>
            </a:pPr>
            <a:r>
              <a:rPr lang="it-IT" altLang="it-IT" dirty="0">
                <a:solidFill>
                  <a:schemeClr val="accent2">
                    <a:lumMod val="75000"/>
                  </a:schemeClr>
                </a:solidFill>
                <a:latin typeface="Fertigo Pro" pitchFamily="50" charset="0"/>
              </a:rPr>
              <a:t>	</a:t>
            </a:r>
            <a:r>
              <a:rPr lang="it-IT" altLang="it-IT" b="1" dirty="0">
                <a:solidFill>
                  <a:schemeClr val="accent2">
                    <a:lumMod val="75000"/>
                  </a:schemeClr>
                </a:solidFill>
                <a:latin typeface="Fertigo Pro" pitchFamily="50" charset="0"/>
              </a:rPr>
              <a:t>Le misure cautelari reali sono provvedimenti che incidono su beni </a:t>
            </a:r>
            <a:r>
              <a:rPr lang="it-IT" altLang="it-IT" b="1" dirty="0" smtClean="0">
                <a:solidFill>
                  <a:schemeClr val="accent2">
                    <a:lumMod val="75000"/>
                  </a:schemeClr>
                </a:solidFill>
                <a:latin typeface="Fertigo Pro" pitchFamily="50" charset="0"/>
              </a:rPr>
              <a:t>patrimoniali. </a:t>
            </a:r>
            <a:endParaRPr lang="it-IT" altLang="it-IT" b="1" dirty="0"/>
          </a:p>
        </p:txBody>
      </p:sp>
      <p:sp>
        <p:nvSpPr>
          <p:cNvPr id="3" name="Ovale 2"/>
          <p:cNvSpPr/>
          <p:nvPr/>
        </p:nvSpPr>
        <p:spPr>
          <a:xfrm>
            <a:off x="91015" y="4293096"/>
            <a:ext cx="3024336" cy="1296144"/>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Origine</a:t>
            </a:r>
            <a:endParaRPr lang="it-IT" sz="4000" b="1" dirty="0">
              <a:latin typeface="Fertigo Pro" pitchFamily="50" charset="0"/>
            </a:endParaRPr>
          </a:p>
        </p:txBody>
      </p:sp>
      <p:sp>
        <p:nvSpPr>
          <p:cNvPr id="5" name="Ovale 4"/>
          <p:cNvSpPr/>
          <p:nvPr/>
        </p:nvSpPr>
        <p:spPr>
          <a:xfrm>
            <a:off x="4301716" y="3140968"/>
            <a:ext cx="4158716" cy="1296144"/>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Giudiziaria</a:t>
            </a:r>
            <a:endParaRPr lang="it-IT" sz="4000" b="1" dirty="0">
              <a:latin typeface="Fertigo Pro" pitchFamily="50" charset="0"/>
            </a:endParaRPr>
          </a:p>
        </p:txBody>
      </p:sp>
      <p:sp>
        <p:nvSpPr>
          <p:cNvPr id="6" name="Ovale 5"/>
          <p:cNvSpPr/>
          <p:nvPr/>
        </p:nvSpPr>
        <p:spPr>
          <a:xfrm>
            <a:off x="3275856" y="5445224"/>
            <a:ext cx="5811872" cy="1296144"/>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Amministrativa</a:t>
            </a:r>
            <a:endParaRPr lang="it-IT" sz="4000" b="1" dirty="0">
              <a:latin typeface="Fertigo Pro" pitchFamily="50" charset="0"/>
            </a:endParaRPr>
          </a:p>
        </p:txBody>
      </p:sp>
      <p:sp>
        <p:nvSpPr>
          <p:cNvPr id="4" name="Freccia a sinistra 3"/>
          <p:cNvSpPr/>
          <p:nvPr/>
        </p:nvSpPr>
        <p:spPr>
          <a:xfrm rot="12697305">
            <a:off x="3242574" y="5078512"/>
            <a:ext cx="792088" cy="43204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Freccia a sinistra 7"/>
          <p:cNvSpPr/>
          <p:nvPr/>
        </p:nvSpPr>
        <p:spPr>
          <a:xfrm rot="8725569">
            <a:off x="3151204" y="4221087"/>
            <a:ext cx="792088" cy="43204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0723" name="Rectangle 3"/>
          <p:cNvSpPr>
            <a:spLocks noGrp="1" noChangeArrowheads="1"/>
          </p:cNvSpPr>
          <p:nvPr>
            <p:ph type="body" idx="1"/>
          </p:nvPr>
        </p:nvSpPr>
        <p:spPr>
          <a:xfrm>
            <a:off x="457200" y="692151"/>
            <a:ext cx="8229600" cy="936649"/>
          </a:xfrm>
        </p:spPr>
        <p:txBody>
          <a:bodyPr/>
          <a:lstStyle/>
          <a:p>
            <a:pPr algn="ctr">
              <a:buFontTx/>
              <a:buNone/>
            </a:pPr>
            <a:r>
              <a:rPr lang="it-IT" altLang="it-IT" sz="4000" b="1" dirty="0">
                <a:solidFill>
                  <a:schemeClr val="accent2">
                    <a:lumMod val="75000"/>
                  </a:schemeClr>
                </a:solidFill>
                <a:latin typeface="Fertigo Pro" pitchFamily="50" charset="0"/>
              </a:rPr>
              <a:t>Le misure cautelari reali</a:t>
            </a:r>
          </a:p>
          <a:p>
            <a:pPr algn="just">
              <a:buFontTx/>
              <a:buNone/>
            </a:pPr>
            <a:r>
              <a:rPr lang="it-IT" altLang="it-IT" dirty="0">
                <a:solidFill>
                  <a:schemeClr val="accent2">
                    <a:lumMod val="75000"/>
                  </a:schemeClr>
                </a:solidFill>
                <a:latin typeface="Fertigo Pro" pitchFamily="50" charset="0"/>
              </a:rPr>
              <a:t>	</a:t>
            </a:r>
            <a:r>
              <a:rPr lang="it-IT" altLang="it-IT" dirty="0" smtClean="0">
                <a:solidFill>
                  <a:schemeClr val="accent2">
                    <a:lumMod val="75000"/>
                  </a:schemeClr>
                </a:solidFill>
                <a:latin typeface="Fertigo Pro" pitchFamily="50" charset="0"/>
              </a:rPr>
              <a:t> </a:t>
            </a:r>
            <a:endParaRPr lang="it-IT" altLang="it-IT" b="1" dirty="0"/>
          </a:p>
        </p:txBody>
      </p:sp>
      <p:sp>
        <p:nvSpPr>
          <p:cNvPr id="7" name="Rettangolo con singolo angolo ritagliato 6"/>
          <p:cNvSpPr/>
          <p:nvPr/>
        </p:nvSpPr>
        <p:spPr>
          <a:xfrm>
            <a:off x="971600" y="2426116"/>
            <a:ext cx="7128792" cy="1296144"/>
          </a:xfrm>
          <a:prstGeom prst="snip1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Sequestro</a:t>
            </a:r>
            <a:endParaRPr lang="it-IT" sz="4000" b="1" dirty="0">
              <a:latin typeface="Fertigo Pro" pitchFamily="50" charset="0"/>
            </a:endParaRPr>
          </a:p>
        </p:txBody>
      </p:sp>
      <p:sp>
        <p:nvSpPr>
          <p:cNvPr id="10" name="Rettangolo con singolo angolo ritagliato 9"/>
          <p:cNvSpPr/>
          <p:nvPr/>
        </p:nvSpPr>
        <p:spPr>
          <a:xfrm>
            <a:off x="971600" y="3933056"/>
            <a:ext cx="7128792" cy="1296144"/>
          </a:xfrm>
          <a:prstGeom prst="snip1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Confisca</a:t>
            </a:r>
            <a:endParaRPr lang="it-IT" sz="4000" b="1" dirty="0">
              <a:latin typeface="Fertigo Pro" pitchFamily="50" charset="0"/>
            </a:endParaRPr>
          </a:p>
        </p:txBody>
      </p:sp>
    </p:spTree>
    <p:extLst>
      <p:ext uri="{BB962C8B-B14F-4D97-AF65-F5344CB8AC3E}">
        <p14:creationId xmlns:p14="http://schemas.microsoft.com/office/powerpoint/2010/main" val="6882829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0723" name="Rectangle 3"/>
          <p:cNvSpPr>
            <a:spLocks noGrp="1" noChangeArrowheads="1"/>
          </p:cNvSpPr>
          <p:nvPr>
            <p:ph type="body" idx="1"/>
          </p:nvPr>
        </p:nvSpPr>
        <p:spPr>
          <a:xfrm>
            <a:off x="457200" y="692151"/>
            <a:ext cx="8229600" cy="936649"/>
          </a:xfrm>
        </p:spPr>
        <p:txBody>
          <a:bodyPr/>
          <a:lstStyle/>
          <a:p>
            <a:pPr algn="ctr">
              <a:buFontTx/>
              <a:buNone/>
            </a:pPr>
            <a:r>
              <a:rPr lang="it-IT" altLang="it-IT" sz="4000" b="1" dirty="0">
                <a:solidFill>
                  <a:schemeClr val="accent2">
                    <a:lumMod val="75000"/>
                  </a:schemeClr>
                </a:solidFill>
                <a:latin typeface="Fertigo Pro" pitchFamily="50" charset="0"/>
              </a:rPr>
              <a:t>Le misure cautelari reali</a:t>
            </a:r>
          </a:p>
          <a:p>
            <a:pPr algn="just">
              <a:buFontTx/>
              <a:buNone/>
            </a:pPr>
            <a:r>
              <a:rPr lang="it-IT" altLang="it-IT" dirty="0">
                <a:solidFill>
                  <a:schemeClr val="accent2">
                    <a:lumMod val="75000"/>
                  </a:schemeClr>
                </a:solidFill>
                <a:latin typeface="Fertigo Pro" pitchFamily="50" charset="0"/>
              </a:rPr>
              <a:t>	</a:t>
            </a:r>
            <a:r>
              <a:rPr lang="it-IT" altLang="it-IT" dirty="0" smtClean="0">
                <a:solidFill>
                  <a:schemeClr val="accent2">
                    <a:lumMod val="75000"/>
                  </a:schemeClr>
                </a:solidFill>
                <a:latin typeface="Fertigo Pro" pitchFamily="50" charset="0"/>
              </a:rPr>
              <a:t> </a:t>
            </a:r>
            <a:endParaRPr lang="it-IT" altLang="it-IT" b="1" dirty="0"/>
          </a:p>
        </p:txBody>
      </p:sp>
      <p:sp>
        <p:nvSpPr>
          <p:cNvPr id="3" name="Preparazione 2"/>
          <p:cNvSpPr/>
          <p:nvPr/>
        </p:nvSpPr>
        <p:spPr>
          <a:xfrm>
            <a:off x="2051720" y="1700808"/>
            <a:ext cx="5112568" cy="1224136"/>
          </a:xfrm>
          <a:prstGeom prst="flowChartPreparation">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Giudiziarie</a:t>
            </a:r>
            <a:endParaRPr lang="it-IT" sz="4000" b="1" dirty="0">
              <a:latin typeface="Fertigo Pro" pitchFamily="50" charset="0"/>
            </a:endParaRPr>
          </a:p>
        </p:txBody>
      </p:sp>
      <p:sp>
        <p:nvSpPr>
          <p:cNvPr id="4" name="Rettangolo con singolo angolo ritagliato 3"/>
          <p:cNvSpPr/>
          <p:nvPr/>
        </p:nvSpPr>
        <p:spPr>
          <a:xfrm>
            <a:off x="539552" y="3789040"/>
            <a:ext cx="3024336" cy="720080"/>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Sequestro</a:t>
            </a:r>
            <a:endParaRPr lang="it-IT" sz="4000" b="1" dirty="0">
              <a:latin typeface="Fertigo Pro" pitchFamily="50" charset="0"/>
            </a:endParaRPr>
          </a:p>
        </p:txBody>
      </p:sp>
      <p:sp>
        <p:nvSpPr>
          <p:cNvPr id="5" name="Rettangolo 4"/>
          <p:cNvSpPr/>
          <p:nvPr/>
        </p:nvSpPr>
        <p:spPr>
          <a:xfrm>
            <a:off x="4067944" y="3501008"/>
            <a:ext cx="4536504" cy="1296144"/>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dirty="0" smtClean="0">
                <a:latin typeface="Fertigo Pro" pitchFamily="50" charset="0"/>
              </a:rPr>
              <a:t>Serve ad impedire che l’uso di una cosa</a:t>
            </a:r>
            <a:endParaRPr lang="it-IT" sz="3200" b="1" dirty="0">
              <a:latin typeface="Fertigo Pro" pitchFamily="50" charset="0"/>
            </a:endParaRPr>
          </a:p>
        </p:txBody>
      </p:sp>
      <p:sp>
        <p:nvSpPr>
          <p:cNvPr id="9" name="Rettangolo 8"/>
          <p:cNvSpPr/>
          <p:nvPr/>
        </p:nvSpPr>
        <p:spPr>
          <a:xfrm>
            <a:off x="107504" y="5237584"/>
            <a:ext cx="8856984" cy="1296144"/>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dirty="0" smtClean="0">
                <a:latin typeface="Fertigo Pro" pitchFamily="50" charset="0"/>
              </a:rPr>
              <a:t>Agevoli le conseguenze di un reato, la commissione di nuovi o la reiterazione</a:t>
            </a:r>
            <a:endParaRPr lang="it-IT" sz="3200" b="1" dirty="0">
              <a:latin typeface="Fertigo Pro" pitchFamily="50" charset="0"/>
            </a:endParaRPr>
          </a:p>
        </p:txBody>
      </p:sp>
    </p:spTree>
    <p:extLst>
      <p:ext uri="{BB962C8B-B14F-4D97-AF65-F5344CB8AC3E}">
        <p14:creationId xmlns:p14="http://schemas.microsoft.com/office/powerpoint/2010/main" val="3588238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0723" name="Rectangle 3"/>
          <p:cNvSpPr>
            <a:spLocks noGrp="1" noChangeArrowheads="1"/>
          </p:cNvSpPr>
          <p:nvPr>
            <p:ph type="body" idx="1"/>
          </p:nvPr>
        </p:nvSpPr>
        <p:spPr>
          <a:xfrm>
            <a:off x="457200" y="692151"/>
            <a:ext cx="8229600" cy="936649"/>
          </a:xfrm>
        </p:spPr>
        <p:txBody>
          <a:bodyPr/>
          <a:lstStyle/>
          <a:p>
            <a:pPr algn="ctr">
              <a:buFontTx/>
              <a:buNone/>
            </a:pPr>
            <a:r>
              <a:rPr lang="it-IT" altLang="it-IT" sz="4000" b="1" dirty="0">
                <a:solidFill>
                  <a:schemeClr val="accent2">
                    <a:lumMod val="75000"/>
                  </a:schemeClr>
                </a:solidFill>
                <a:latin typeface="Fertigo Pro" pitchFamily="50" charset="0"/>
              </a:rPr>
              <a:t>Le misure cautelari reali</a:t>
            </a:r>
          </a:p>
          <a:p>
            <a:pPr algn="just">
              <a:buFontTx/>
              <a:buNone/>
            </a:pPr>
            <a:r>
              <a:rPr lang="it-IT" altLang="it-IT" dirty="0">
                <a:solidFill>
                  <a:schemeClr val="accent2">
                    <a:lumMod val="75000"/>
                  </a:schemeClr>
                </a:solidFill>
                <a:latin typeface="Fertigo Pro" pitchFamily="50" charset="0"/>
              </a:rPr>
              <a:t>	</a:t>
            </a:r>
            <a:r>
              <a:rPr lang="it-IT" altLang="it-IT" dirty="0" smtClean="0">
                <a:solidFill>
                  <a:schemeClr val="accent2">
                    <a:lumMod val="75000"/>
                  </a:schemeClr>
                </a:solidFill>
                <a:latin typeface="Fertigo Pro" pitchFamily="50" charset="0"/>
              </a:rPr>
              <a:t> </a:t>
            </a:r>
            <a:endParaRPr lang="it-IT" altLang="it-IT" b="1" dirty="0"/>
          </a:p>
        </p:txBody>
      </p:sp>
      <p:sp>
        <p:nvSpPr>
          <p:cNvPr id="3" name="Preparazione 2"/>
          <p:cNvSpPr/>
          <p:nvPr/>
        </p:nvSpPr>
        <p:spPr>
          <a:xfrm>
            <a:off x="2051720" y="1700808"/>
            <a:ext cx="5112568" cy="1224136"/>
          </a:xfrm>
          <a:prstGeom prst="flowChartPreparation">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Giudiziarie</a:t>
            </a:r>
            <a:endParaRPr lang="it-IT" sz="4000" b="1" dirty="0">
              <a:latin typeface="Fertigo Pro" pitchFamily="50" charset="0"/>
            </a:endParaRPr>
          </a:p>
        </p:txBody>
      </p:sp>
      <p:sp>
        <p:nvSpPr>
          <p:cNvPr id="4" name="Rettangolo con singolo angolo ritagliato 3"/>
          <p:cNvSpPr/>
          <p:nvPr/>
        </p:nvSpPr>
        <p:spPr>
          <a:xfrm>
            <a:off x="3059832" y="3573016"/>
            <a:ext cx="3024336" cy="720080"/>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Confisca</a:t>
            </a:r>
            <a:endParaRPr lang="it-IT" sz="4000" b="1" dirty="0">
              <a:latin typeface="Fertigo Pro" pitchFamily="50" charset="0"/>
            </a:endParaRPr>
          </a:p>
        </p:txBody>
      </p:sp>
      <p:sp>
        <p:nvSpPr>
          <p:cNvPr id="5" name="Rettangolo 4"/>
          <p:cNvSpPr/>
          <p:nvPr/>
        </p:nvSpPr>
        <p:spPr>
          <a:xfrm>
            <a:off x="1331640" y="4941168"/>
            <a:ext cx="6552728" cy="1440160"/>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dirty="0" smtClean="0">
                <a:latin typeface="Fertigo Pro" pitchFamily="50" charset="0"/>
              </a:rPr>
              <a:t>Serve garantire l’esecuzione di una sentenza</a:t>
            </a:r>
            <a:endParaRPr lang="it-IT" sz="3200" b="1" dirty="0">
              <a:latin typeface="Fertigo Pro" pitchFamily="50" charset="0"/>
            </a:endParaRPr>
          </a:p>
        </p:txBody>
      </p:sp>
    </p:spTree>
    <p:extLst>
      <p:ext uri="{BB962C8B-B14F-4D97-AF65-F5344CB8AC3E}">
        <p14:creationId xmlns:p14="http://schemas.microsoft.com/office/powerpoint/2010/main" val="29169192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30723" name="Rectangle 3"/>
          <p:cNvSpPr>
            <a:spLocks noGrp="1" noChangeArrowheads="1"/>
          </p:cNvSpPr>
          <p:nvPr>
            <p:ph type="body" idx="1"/>
          </p:nvPr>
        </p:nvSpPr>
        <p:spPr>
          <a:xfrm>
            <a:off x="457200" y="692151"/>
            <a:ext cx="8229600" cy="936649"/>
          </a:xfrm>
        </p:spPr>
        <p:txBody>
          <a:bodyPr/>
          <a:lstStyle/>
          <a:p>
            <a:pPr algn="ctr">
              <a:buFontTx/>
              <a:buNone/>
            </a:pPr>
            <a:r>
              <a:rPr lang="it-IT" altLang="it-IT" sz="4000" b="1" dirty="0">
                <a:solidFill>
                  <a:schemeClr val="accent2">
                    <a:lumMod val="75000"/>
                  </a:schemeClr>
                </a:solidFill>
                <a:latin typeface="Fertigo Pro" pitchFamily="50" charset="0"/>
              </a:rPr>
              <a:t>Le misure cautelari reali</a:t>
            </a:r>
          </a:p>
          <a:p>
            <a:pPr algn="just">
              <a:buFontTx/>
              <a:buNone/>
            </a:pPr>
            <a:r>
              <a:rPr lang="it-IT" altLang="it-IT" dirty="0">
                <a:solidFill>
                  <a:schemeClr val="accent2">
                    <a:lumMod val="75000"/>
                  </a:schemeClr>
                </a:solidFill>
                <a:latin typeface="Fertigo Pro" pitchFamily="50" charset="0"/>
              </a:rPr>
              <a:t>	</a:t>
            </a:r>
            <a:r>
              <a:rPr lang="it-IT" altLang="it-IT" dirty="0" smtClean="0">
                <a:solidFill>
                  <a:schemeClr val="accent2">
                    <a:lumMod val="75000"/>
                  </a:schemeClr>
                </a:solidFill>
                <a:latin typeface="Fertigo Pro" pitchFamily="50" charset="0"/>
              </a:rPr>
              <a:t> </a:t>
            </a:r>
            <a:endParaRPr lang="it-IT" altLang="it-IT" b="1" dirty="0"/>
          </a:p>
        </p:txBody>
      </p:sp>
      <p:sp>
        <p:nvSpPr>
          <p:cNvPr id="3" name="Preparazione 2"/>
          <p:cNvSpPr/>
          <p:nvPr/>
        </p:nvSpPr>
        <p:spPr>
          <a:xfrm>
            <a:off x="2051720" y="1700808"/>
            <a:ext cx="5112568" cy="1224136"/>
          </a:xfrm>
          <a:prstGeom prst="flowChartPreparation">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Giudiziarie</a:t>
            </a:r>
            <a:endParaRPr lang="it-IT" sz="4000" b="1" dirty="0">
              <a:latin typeface="Fertigo Pro" pitchFamily="50" charset="0"/>
            </a:endParaRPr>
          </a:p>
        </p:txBody>
      </p:sp>
      <p:sp>
        <p:nvSpPr>
          <p:cNvPr id="4" name="Rettangolo con singolo angolo ritagliato 3"/>
          <p:cNvSpPr/>
          <p:nvPr/>
        </p:nvSpPr>
        <p:spPr>
          <a:xfrm>
            <a:off x="3059832" y="3573016"/>
            <a:ext cx="3024336" cy="720080"/>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Confisca</a:t>
            </a:r>
            <a:endParaRPr lang="it-IT" sz="4000" b="1" dirty="0">
              <a:latin typeface="Fertigo Pro" pitchFamily="50" charset="0"/>
            </a:endParaRPr>
          </a:p>
        </p:txBody>
      </p:sp>
      <p:sp>
        <p:nvSpPr>
          <p:cNvPr id="5" name="Rettangolo 4"/>
          <p:cNvSpPr/>
          <p:nvPr/>
        </p:nvSpPr>
        <p:spPr>
          <a:xfrm>
            <a:off x="1331640" y="4941168"/>
            <a:ext cx="6552728" cy="1440160"/>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3200" b="1" dirty="0" smtClean="0">
                <a:latin typeface="Fertigo Pro" pitchFamily="50" charset="0"/>
              </a:rPr>
              <a:t>Serve garantire l’esecuzione di una sentenza</a:t>
            </a:r>
            <a:endParaRPr lang="it-IT" sz="3200" b="1" dirty="0">
              <a:latin typeface="Fertigo Pro" pitchFamily="50" charset="0"/>
            </a:endParaRPr>
          </a:p>
        </p:txBody>
      </p:sp>
    </p:spTree>
    <p:extLst>
      <p:ext uri="{BB962C8B-B14F-4D97-AF65-F5344CB8AC3E}">
        <p14:creationId xmlns:p14="http://schemas.microsoft.com/office/powerpoint/2010/main" val="227227370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4" name="Rettangolo con singolo angolo ritagliato 3"/>
          <p:cNvSpPr/>
          <p:nvPr/>
        </p:nvSpPr>
        <p:spPr>
          <a:xfrm>
            <a:off x="1367644" y="2276872"/>
            <a:ext cx="6408712" cy="720080"/>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Il sequestro giudiziario</a:t>
            </a:r>
            <a:endParaRPr lang="it-IT" sz="4000" b="1" dirty="0">
              <a:latin typeface="Fertigo Pro" pitchFamily="50" charset="0"/>
            </a:endParaRPr>
          </a:p>
        </p:txBody>
      </p:sp>
      <p:sp>
        <p:nvSpPr>
          <p:cNvPr id="6" name="Rettangolo arrotondato 5"/>
          <p:cNvSpPr/>
          <p:nvPr/>
        </p:nvSpPr>
        <p:spPr>
          <a:xfrm>
            <a:off x="251520" y="3284984"/>
            <a:ext cx="8712968" cy="1080120"/>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3200" b="1" dirty="0" smtClean="0">
                <a:solidFill>
                  <a:schemeClr val="bg1"/>
                </a:solidFill>
                <a:latin typeface="Fertigo Pro" pitchFamily="50" charset="0"/>
              </a:rPr>
              <a:t>Durante le indagini preliminari è richiesto dal P.M. e disposto dal G.I.P.</a:t>
            </a:r>
            <a:endParaRPr lang="it-IT" sz="3200" b="1" dirty="0">
              <a:solidFill>
                <a:schemeClr val="bg1"/>
              </a:solidFill>
              <a:latin typeface="Fertigo Pro" pitchFamily="50" charset="0"/>
            </a:endParaRPr>
          </a:p>
        </p:txBody>
      </p:sp>
      <p:sp>
        <p:nvSpPr>
          <p:cNvPr id="8" name="Rettangolo arrotondato 7"/>
          <p:cNvSpPr/>
          <p:nvPr/>
        </p:nvSpPr>
        <p:spPr>
          <a:xfrm>
            <a:off x="251520" y="4797152"/>
            <a:ext cx="8712968" cy="1080120"/>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3200" b="1" dirty="0" smtClean="0">
                <a:solidFill>
                  <a:schemeClr val="bg1"/>
                </a:solidFill>
                <a:latin typeface="Fertigo Pro" pitchFamily="50" charset="0"/>
              </a:rPr>
              <a:t>Durante il processo è richiesto dal P.M. e disposto dal Giudice competente</a:t>
            </a:r>
            <a:endParaRPr lang="it-IT" sz="3200" b="1" dirty="0">
              <a:solidFill>
                <a:schemeClr val="bg1"/>
              </a:solidFill>
              <a:latin typeface="Fertigo Pro" pitchFamily="50" charset="0"/>
            </a:endParaRPr>
          </a:p>
        </p:txBody>
      </p:sp>
      <p:pic>
        <p:nvPicPr>
          <p:cNvPr id="9" name="Immagin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4516" y="188640"/>
            <a:ext cx="2466975" cy="1847850"/>
          </a:xfrm>
          <a:prstGeom prst="rect">
            <a:avLst/>
          </a:prstGeom>
        </p:spPr>
      </p:pic>
    </p:spTree>
    <p:extLst>
      <p:ext uri="{BB962C8B-B14F-4D97-AF65-F5344CB8AC3E}">
        <p14:creationId xmlns:p14="http://schemas.microsoft.com/office/powerpoint/2010/main" val="197019543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4" name="Rettangolo con singolo angolo ritagliato 3"/>
          <p:cNvSpPr/>
          <p:nvPr/>
        </p:nvSpPr>
        <p:spPr>
          <a:xfrm>
            <a:off x="1367644" y="2636912"/>
            <a:ext cx="6408712" cy="720080"/>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La confisca giudiziaria</a:t>
            </a:r>
            <a:endParaRPr lang="it-IT" sz="4000" b="1" dirty="0">
              <a:latin typeface="Fertigo Pro" pitchFamily="50" charset="0"/>
            </a:endParaRPr>
          </a:p>
        </p:txBody>
      </p:sp>
      <p:sp>
        <p:nvSpPr>
          <p:cNvPr id="6" name="Rettangolo arrotondato 5"/>
          <p:cNvSpPr/>
          <p:nvPr/>
        </p:nvSpPr>
        <p:spPr>
          <a:xfrm>
            <a:off x="251520" y="3933056"/>
            <a:ext cx="8712968" cy="1080120"/>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3200" b="1" dirty="0" smtClean="0">
                <a:solidFill>
                  <a:schemeClr val="bg1"/>
                </a:solidFill>
                <a:latin typeface="Fertigo Pro" pitchFamily="50" charset="0"/>
              </a:rPr>
              <a:t>E’ disposta dal Giudice competente tramite  sentenza</a:t>
            </a:r>
            <a:endParaRPr lang="it-IT" sz="3200" b="1" dirty="0">
              <a:solidFill>
                <a:schemeClr val="bg1"/>
              </a:solidFill>
              <a:latin typeface="Fertigo Pro" pitchFamily="50" charset="0"/>
            </a:endParaRPr>
          </a:p>
        </p:txBody>
      </p:sp>
      <p:pic>
        <p:nvPicPr>
          <p:cNvPr id="9" name="Immagin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4516" y="188640"/>
            <a:ext cx="2466975" cy="1847850"/>
          </a:xfrm>
          <a:prstGeom prst="rect">
            <a:avLst/>
          </a:prstGeom>
        </p:spPr>
      </p:pic>
    </p:spTree>
    <p:extLst>
      <p:ext uri="{BB962C8B-B14F-4D97-AF65-F5344CB8AC3E}">
        <p14:creationId xmlns:p14="http://schemas.microsoft.com/office/powerpoint/2010/main" val="64728070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4" name="Rettangolo con singolo angolo ritagliato 3"/>
          <p:cNvSpPr/>
          <p:nvPr/>
        </p:nvSpPr>
        <p:spPr>
          <a:xfrm>
            <a:off x="1241630" y="2852936"/>
            <a:ext cx="6660740" cy="720080"/>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Sequestro amministrativo</a:t>
            </a:r>
            <a:endParaRPr lang="it-IT" sz="4000" b="1" dirty="0">
              <a:latin typeface="Fertigo Pro" pitchFamily="50" charset="0"/>
            </a:endParaRPr>
          </a:p>
        </p:txBody>
      </p:sp>
      <p:sp>
        <p:nvSpPr>
          <p:cNvPr id="6" name="Rettangolo arrotondato 5"/>
          <p:cNvSpPr/>
          <p:nvPr/>
        </p:nvSpPr>
        <p:spPr>
          <a:xfrm>
            <a:off x="251520" y="3933056"/>
            <a:ext cx="8712968" cy="208823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3200" b="1" dirty="0" smtClean="0">
                <a:solidFill>
                  <a:schemeClr val="bg1"/>
                </a:solidFill>
                <a:latin typeface="Fertigo Pro" pitchFamily="50" charset="0"/>
              </a:rPr>
              <a:t>Eseguito dagli addetti al controllo ( polizia giudiziaria  - vigili cinofili – ecc. ) e confermato dall’Autorità competente ( Comune –Provincia – ecc. )</a:t>
            </a:r>
            <a:endParaRPr lang="it-IT" sz="3200" b="1" dirty="0">
              <a:solidFill>
                <a:schemeClr val="bg1"/>
              </a:solidFill>
              <a:latin typeface="Fertigo Pro" pitchFamily="50" charset="0"/>
            </a:endParaRPr>
          </a:p>
        </p:txBody>
      </p:sp>
      <p:sp>
        <p:nvSpPr>
          <p:cNvPr id="7" name="Rectangle 3"/>
          <p:cNvSpPr txBox="1">
            <a:spLocks noChangeArrowheads="1"/>
          </p:cNvSpPr>
          <p:nvPr/>
        </p:nvSpPr>
        <p:spPr bwMode="auto">
          <a:xfrm>
            <a:off x="457200" y="332656"/>
            <a:ext cx="8229600" cy="936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r>
              <a:rPr lang="it-IT" altLang="it-IT" sz="4000" b="1" kern="0" smtClean="0">
                <a:solidFill>
                  <a:schemeClr val="accent2">
                    <a:lumMod val="75000"/>
                  </a:schemeClr>
                </a:solidFill>
                <a:latin typeface="Fertigo Pro" pitchFamily="50" charset="0"/>
              </a:rPr>
              <a:t>Le misure cautelari reali</a:t>
            </a:r>
          </a:p>
          <a:p>
            <a:pPr algn="just">
              <a:buFontTx/>
              <a:buNone/>
            </a:pPr>
            <a:r>
              <a:rPr lang="it-IT" altLang="it-IT" kern="0" smtClean="0">
                <a:solidFill>
                  <a:schemeClr val="accent2">
                    <a:lumMod val="75000"/>
                  </a:schemeClr>
                </a:solidFill>
                <a:latin typeface="Fertigo Pro" pitchFamily="50" charset="0"/>
              </a:rPr>
              <a:t>	 </a:t>
            </a:r>
            <a:endParaRPr lang="it-IT" altLang="it-IT" b="1" kern="0" dirty="0"/>
          </a:p>
        </p:txBody>
      </p:sp>
      <p:sp>
        <p:nvSpPr>
          <p:cNvPr id="8" name="Preparazione 7"/>
          <p:cNvSpPr/>
          <p:nvPr/>
        </p:nvSpPr>
        <p:spPr>
          <a:xfrm>
            <a:off x="1241630" y="1279250"/>
            <a:ext cx="6660740" cy="1224136"/>
          </a:xfrm>
          <a:prstGeom prst="flowChartPreparation">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Amministrative</a:t>
            </a:r>
            <a:endParaRPr lang="it-IT" sz="4000" b="1" dirty="0">
              <a:latin typeface="Fertigo Pro" pitchFamily="50" charset="0"/>
            </a:endParaRPr>
          </a:p>
        </p:txBody>
      </p:sp>
    </p:spTree>
    <p:extLst>
      <p:ext uri="{BB962C8B-B14F-4D97-AF65-F5344CB8AC3E}">
        <p14:creationId xmlns:p14="http://schemas.microsoft.com/office/powerpoint/2010/main" val="205149624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4" name="Rettangolo con singolo angolo ritagliato 3"/>
          <p:cNvSpPr/>
          <p:nvPr/>
        </p:nvSpPr>
        <p:spPr>
          <a:xfrm>
            <a:off x="3508441" y="619103"/>
            <a:ext cx="5463899" cy="1395842"/>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Sequestro amministrativo</a:t>
            </a:r>
            <a:endParaRPr lang="it-IT" sz="4000" b="1" dirty="0">
              <a:latin typeface="Fertigo Pro" pitchFamily="50" charset="0"/>
            </a:endParaRPr>
          </a:p>
        </p:txBody>
      </p:sp>
      <p:sp>
        <p:nvSpPr>
          <p:cNvPr id="6" name="Rettangolo arrotondato 5"/>
          <p:cNvSpPr/>
          <p:nvPr/>
        </p:nvSpPr>
        <p:spPr>
          <a:xfrm>
            <a:off x="251520" y="3933056"/>
            <a:ext cx="8712968" cy="208823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3200" b="1" dirty="0" smtClean="0">
                <a:solidFill>
                  <a:schemeClr val="bg1"/>
                </a:solidFill>
                <a:latin typeface="Fertigo Pro" pitchFamily="50" charset="0"/>
              </a:rPr>
              <a:t>Nel caso di violazioni amministrative gli addetti al controllo possono o devono eseguire il sequestro a seconda delle disposizioni di legge.</a:t>
            </a:r>
            <a:endParaRPr lang="it-IT" sz="3200" b="1" dirty="0">
              <a:solidFill>
                <a:schemeClr val="bg1"/>
              </a:solidFill>
              <a:latin typeface="Fertigo Pro" pitchFamily="50" charset="0"/>
            </a:endParaRPr>
          </a:p>
        </p:txBody>
      </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153"/>
            <a:ext cx="3419872" cy="2629743"/>
          </a:xfrm>
          <a:prstGeom prst="rect">
            <a:avLst/>
          </a:prstGeom>
        </p:spPr>
      </p:pic>
    </p:spTree>
    <p:extLst>
      <p:ext uri="{BB962C8B-B14F-4D97-AF65-F5344CB8AC3E}">
        <p14:creationId xmlns:p14="http://schemas.microsoft.com/office/powerpoint/2010/main" val="4459434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4" name="Rettangolo con singolo angolo ritagliato 3"/>
          <p:cNvSpPr/>
          <p:nvPr/>
        </p:nvSpPr>
        <p:spPr>
          <a:xfrm>
            <a:off x="3508441" y="619103"/>
            <a:ext cx="5463899" cy="1395842"/>
          </a:xfrm>
          <a:prstGeom prst="snip1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Confisca amministrativa</a:t>
            </a:r>
            <a:endParaRPr lang="it-IT" sz="4000" b="1" dirty="0">
              <a:latin typeface="Fertigo Pro" pitchFamily="50" charset="0"/>
            </a:endParaRPr>
          </a:p>
        </p:txBody>
      </p:sp>
      <p:sp>
        <p:nvSpPr>
          <p:cNvPr id="6" name="Rettangolo arrotondato 5"/>
          <p:cNvSpPr/>
          <p:nvPr/>
        </p:nvSpPr>
        <p:spPr>
          <a:xfrm>
            <a:off x="251520" y="3933056"/>
            <a:ext cx="8712968" cy="208823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t-IT" sz="3200" b="1" dirty="0" smtClean="0">
                <a:solidFill>
                  <a:schemeClr val="bg1"/>
                </a:solidFill>
                <a:latin typeface="Fertigo Pro" pitchFamily="50" charset="0"/>
              </a:rPr>
              <a:t>Nel caso di violazioni amministrative le Autorità Competenti possono o devono ordinare la confisca a seconda delle disposizioni di legge.</a:t>
            </a:r>
            <a:endParaRPr lang="it-IT" sz="3200" b="1" dirty="0">
              <a:solidFill>
                <a:schemeClr val="bg1"/>
              </a:solidFill>
              <a:latin typeface="Fertigo Pro" pitchFamily="50" charset="0"/>
            </a:endParaRPr>
          </a:p>
        </p:txBody>
      </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153"/>
            <a:ext cx="3419872" cy="2629743"/>
          </a:xfrm>
          <a:prstGeom prst="rect">
            <a:avLst/>
          </a:prstGeom>
        </p:spPr>
      </p:pic>
    </p:spTree>
    <p:extLst>
      <p:ext uri="{BB962C8B-B14F-4D97-AF65-F5344CB8AC3E}">
        <p14:creationId xmlns:p14="http://schemas.microsoft.com/office/powerpoint/2010/main" val="3248580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0" y="0"/>
            <a:ext cx="9144000" cy="68580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it-IT" dirty="0"/>
          </a:p>
        </p:txBody>
      </p:sp>
      <p:sp>
        <p:nvSpPr>
          <p:cNvPr id="7" name="Esagono 6"/>
          <p:cNvSpPr/>
          <p:nvPr/>
        </p:nvSpPr>
        <p:spPr>
          <a:xfrm rot="19215546">
            <a:off x="-677196" y="-380479"/>
            <a:ext cx="3168352" cy="2473557"/>
          </a:xfrm>
          <a:prstGeom prst="hexagon">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it-IT" sz="4000" dirty="0" smtClean="0">
                <a:latin typeface="Fertigo Pro" pitchFamily="50" charset="0"/>
                <a:ea typeface="Pacifico" panose="02000000000000000000" pitchFamily="2" charset="0"/>
              </a:rPr>
              <a:t>Esempi</a:t>
            </a:r>
            <a:endParaRPr lang="it-IT" sz="4000" dirty="0">
              <a:latin typeface="Fertigo Pro" pitchFamily="50" charset="0"/>
              <a:ea typeface="Pacifico" panose="02000000000000000000" pitchFamily="2" charset="0"/>
            </a:endParaRPr>
          </a:p>
        </p:txBody>
      </p:sp>
      <p:pic>
        <p:nvPicPr>
          <p:cNvPr id="8" name="Immagin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03848" y="548680"/>
            <a:ext cx="1998882" cy="1584176"/>
          </a:xfrm>
          <a:prstGeom prst="rect">
            <a:avLst/>
          </a:prstGeom>
        </p:spPr>
      </p:pic>
      <p:pic>
        <p:nvPicPr>
          <p:cNvPr id="9" name="Immagin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3848" y="2781071"/>
            <a:ext cx="1998882" cy="1560829"/>
          </a:xfrm>
          <a:prstGeom prst="rect">
            <a:avLst/>
          </a:prstGeom>
        </p:spPr>
      </p:pic>
      <p:pic>
        <p:nvPicPr>
          <p:cNvPr id="10" name="Immagin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03848" y="4926285"/>
            <a:ext cx="1998882" cy="1560828"/>
          </a:xfrm>
          <a:prstGeom prst="rect">
            <a:avLst/>
          </a:prstGeom>
        </p:spPr>
      </p:pic>
      <p:sp>
        <p:nvSpPr>
          <p:cNvPr id="12" name="CasellaDiTesto 11"/>
          <p:cNvSpPr txBox="1"/>
          <p:nvPr/>
        </p:nvSpPr>
        <p:spPr>
          <a:xfrm rot="19200000">
            <a:off x="169465" y="2647328"/>
            <a:ext cx="3221729" cy="1323439"/>
          </a:xfrm>
          <a:prstGeom prst="rect">
            <a:avLst/>
          </a:prstGeom>
          <a:noFill/>
        </p:spPr>
        <p:txBody>
          <a:bodyPr wrap="square" rtlCol="0">
            <a:spAutoFit/>
          </a:bodyPr>
          <a:lstStyle/>
          <a:p>
            <a:r>
              <a:rPr lang="it-IT" sz="8000" b="1" dirty="0">
                <a:solidFill>
                  <a:schemeClr val="bg1"/>
                </a:solidFill>
                <a:latin typeface="Fertigo Pro" pitchFamily="50" charset="0"/>
                <a:ea typeface="Pacifico" panose="02000000000000000000" pitchFamily="2" charset="0"/>
              </a:rPr>
              <a:t>N</a:t>
            </a:r>
            <a:r>
              <a:rPr lang="it-IT" sz="8000" b="1" dirty="0" smtClean="0">
                <a:solidFill>
                  <a:schemeClr val="bg1"/>
                </a:solidFill>
                <a:latin typeface="Fertigo Pro" pitchFamily="50" charset="0"/>
                <a:ea typeface="Pacifico" panose="02000000000000000000" pitchFamily="2" charset="0"/>
              </a:rPr>
              <a:t>O !!</a:t>
            </a:r>
            <a:endParaRPr lang="it-IT" sz="8000" b="1" dirty="0">
              <a:solidFill>
                <a:schemeClr val="bg1"/>
              </a:solidFill>
              <a:latin typeface="Fertigo Pro" pitchFamily="50" charset="0"/>
              <a:ea typeface="Pacifico" panose="02000000000000000000" pitchFamily="2" charset="0"/>
            </a:endParaRPr>
          </a:p>
        </p:txBody>
      </p:sp>
      <p:sp>
        <p:nvSpPr>
          <p:cNvPr id="13" name="CasellaDiTesto 12"/>
          <p:cNvSpPr txBox="1"/>
          <p:nvPr/>
        </p:nvSpPr>
        <p:spPr>
          <a:xfrm rot="19200000">
            <a:off x="323528" y="4509120"/>
            <a:ext cx="2592288" cy="1446550"/>
          </a:xfrm>
          <a:prstGeom prst="rect">
            <a:avLst/>
          </a:prstGeom>
          <a:noFill/>
        </p:spPr>
        <p:txBody>
          <a:bodyPr wrap="square" rtlCol="0">
            <a:spAutoFit/>
          </a:bodyPr>
          <a:lstStyle/>
          <a:p>
            <a:r>
              <a:rPr lang="it-IT" sz="4400" dirty="0" smtClean="0">
                <a:solidFill>
                  <a:schemeClr val="bg1"/>
                </a:solidFill>
                <a:latin typeface="Fertigo Pro" pitchFamily="50" charset="0"/>
              </a:rPr>
              <a:t>Incitare il cane</a:t>
            </a:r>
            <a:endParaRPr lang="it-IT" sz="4400" dirty="0">
              <a:solidFill>
                <a:schemeClr val="bg1"/>
              </a:solidFill>
              <a:latin typeface="Fertigo Pro" pitchFamily="50" charset="0"/>
            </a:endParaRPr>
          </a:p>
        </p:txBody>
      </p:sp>
      <p:sp>
        <p:nvSpPr>
          <p:cNvPr id="14" name="CasellaDiTesto 13"/>
          <p:cNvSpPr txBox="1"/>
          <p:nvPr/>
        </p:nvSpPr>
        <p:spPr>
          <a:xfrm>
            <a:off x="5220072" y="548680"/>
            <a:ext cx="2232248" cy="707886"/>
          </a:xfrm>
          <a:prstGeom prst="rect">
            <a:avLst/>
          </a:prstGeom>
          <a:noFill/>
        </p:spPr>
        <p:txBody>
          <a:bodyPr wrap="square" rtlCol="0">
            <a:spAutoFit/>
          </a:bodyPr>
          <a:lstStyle/>
          <a:p>
            <a:r>
              <a:rPr lang="it-IT" sz="4000" dirty="0" smtClean="0">
                <a:solidFill>
                  <a:schemeClr val="accent2"/>
                </a:solidFill>
                <a:latin typeface="Fertigo Pro" pitchFamily="50" charset="0"/>
              </a:rPr>
              <a:t>Abbaiare</a:t>
            </a:r>
            <a:endParaRPr lang="it-IT" sz="4000" dirty="0">
              <a:solidFill>
                <a:schemeClr val="accent2"/>
              </a:solidFill>
              <a:latin typeface="Fertigo Pro" pitchFamily="50" charset="0"/>
            </a:endParaRPr>
          </a:p>
        </p:txBody>
      </p:sp>
      <p:sp>
        <p:nvSpPr>
          <p:cNvPr id="15" name="CasellaDiTesto 14"/>
          <p:cNvSpPr txBox="1"/>
          <p:nvPr/>
        </p:nvSpPr>
        <p:spPr>
          <a:xfrm>
            <a:off x="5220072" y="2754074"/>
            <a:ext cx="2583904" cy="707886"/>
          </a:xfrm>
          <a:prstGeom prst="rect">
            <a:avLst/>
          </a:prstGeom>
          <a:noFill/>
        </p:spPr>
        <p:txBody>
          <a:bodyPr wrap="square" rtlCol="0">
            <a:spAutoFit/>
          </a:bodyPr>
          <a:lstStyle/>
          <a:p>
            <a:r>
              <a:rPr lang="it-IT" sz="4000" dirty="0" smtClean="0">
                <a:solidFill>
                  <a:schemeClr val="accent2"/>
                </a:solidFill>
                <a:latin typeface="Fertigo Pro" pitchFamily="50" charset="0"/>
              </a:rPr>
              <a:t>Aggredire</a:t>
            </a:r>
            <a:endParaRPr lang="it-IT" sz="4000" dirty="0">
              <a:solidFill>
                <a:schemeClr val="accent2"/>
              </a:solidFill>
              <a:latin typeface="Fertigo Pro" pitchFamily="50" charset="0"/>
            </a:endParaRPr>
          </a:p>
        </p:txBody>
      </p:sp>
      <p:sp>
        <p:nvSpPr>
          <p:cNvPr id="16" name="CasellaDiTesto 15"/>
          <p:cNvSpPr txBox="1"/>
          <p:nvPr/>
        </p:nvSpPr>
        <p:spPr>
          <a:xfrm>
            <a:off x="5220072" y="4926285"/>
            <a:ext cx="4176464" cy="707886"/>
          </a:xfrm>
          <a:prstGeom prst="rect">
            <a:avLst/>
          </a:prstGeom>
          <a:noFill/>
        </p:spPr>
        <p:txBody>
          <a:bodyPr wrap="square" rtlCol="0">
            <a:spAutoFit/>
          </a:bodyPr>
          <a:lstStyle/>
          <a:p>
            <a:r>
              <a:rPr lang="it-IT" sz="4000" dirty="0" smtClean="0">
                <a:solidFill>
                  <a:schemeClr val="accent2"/>
                </a:solidFill>
                <a:latin typeface="Fertigo Pro" pitchFamily="50" charset="0"/>
              </a:rPr>
              <a:t>Andare in strada</a:t>
            </a:r>
            <a:endParaRPr lang="it-IT" sz="4000" dirty="0">
              <a:solidFill>
                <a:schemeClr val="accent2"/>
              </a:solidFill>
              <a:latin typeface="Fertigo Pro" pitchFamily="50" charset="0"/>
            </a:endParaRPr>
          </a:p>
        </p:txBody>
      </p:sp>
      <p:sp>
        <p:nvSpPr>
          <p:cNvPr id="17" name="Pentagono 16"/>
          <p:cNvSpPr/>
          <p:nvPr/>
        </p:nvSpPr>
        <p:spPr>
          <a:xfrm rot="10800000">
            <a:off x="5580112" y="1340768"/>
            <a:ext cx="3491880" cy="792088"/>
          </a:xfrm>
          <a:prstGeom prst="homePlat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8" name="Pentagono 17"/>
          <p:cNvSpPr/>
          <p:nvPr/>
        </p:nvSpPr>
        <p:spPr>
          <a:xfrm rot="10800000">
            <a:off x="5580112" y="3501008"/>
            <a:ext cx="3491880" cy="792088"/>
          </a:xfrm>
          <a:prstGeom prst="homePlat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9" name="Pentagono 18"/>
          <p:cNvSpPr/>
          <p:nvPr/>
        </p:nvSpPr>
        <p:spPr>
          <a:xfrm rot="10800000">
            <a:off x="5580112" y="5661248"/>
            <a:ext cx="3491880" cy="792088"/>
          </a:xfrm>
          <a:prstGeom prst="homePlat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0" name="CasellaDiTesto 19"/>
          <p:cNvSpPr txBox="1"/>
          <p:nvPr/>
        </p:nvSpPr>
        <p:spPr>
          <a:xfrm>
            <a:off x="6299938" y="1413646"/>
            <a:ext cx="1908212" cy="646331"/>
          </a:xfrm>
          <a:prstGeom prst="rect">
            <a:avLst/>
          </a:prstGeom>
          <a:noFill/>
        </p:spPr>
        <p:txBody>
          <a:bodyPr wrap="square" rtlCol="0">
            <a:spAutoFit/>
          </a:bodyPr>
          <a:lstStyle/>
          <a:p>
            <a:r>
              <a:rPr lang="it-IT" sz="3600" dirty="0" smtClean="0">
                <a:solidFill>
                  <a:schemeClr val="bg1"/>
                </a:solidFill>
                <a:latin typeface="Fertigo Pro" pitchFamily="50" charset="0"/>
              </a:rPr>
              <a:t> Privato</a:t>
            </a:r>
            <a:endParaRPr lang="it-IT" sz="3600" dirty="0">
              <a:solidFill>
                <a:schemeClr val="bg1"/>
              </a:solidFill>
              <a:latin typeface="Fertigo Pro" pitchFamily="50" charset="0"/>
            </a:endParaRPr>
          </a:p>
        </p:txBody>
      </p:sp>
      <p:sp>
        <p:nvSpPr>
          <p:cNvPr id="21" name="CasellaDiTesto 20"/>
          <p:cNvSpPr txBox="1"/>
          <p:nvPr/>
        </p:nvSpPr>
        <p:spPr>
          <a:xfrm>
            <a:off x="5624227" y="3573887"/>
            <a:ext cx="3393047" cy="646331"/>
          </a:xfrm>
          <a:prstGeom prst="rect">
            <a:avLst/>
          </a:prstGeom>
          <a:noFill/>
        </p:spPr>
        <p:txBody>
          <a:bodyPr wrap="square" rtlCol="0">
            <a:spAutoFit/>
          </a:bodyPr>
          <a:lstStyle/>
          <a:p>
            <a:r>
              <a:rPr lang="it-IT" sz="3600" dirty="0" smtClean="0">
                <a:solidFill>
                  <a:schemeClr val="bg1"/>
                </a:solidFill>
                <a:latin typeface="Fertigo Pro" pitchFamily="50" charset="0"/>
              </a:rPr>
              <a:t> </a:t>
            </a:r>
            <a:r>
              <a:rPr lang="it-IT" sz="3200" dirty="0" smtClean="0">
                <a:solidFill>
                  <a:schemeClr val="bg1"/>
                </a:solidFill>
                <a:latin typeface="Fertigo Pro" pitchFamily="50" charset="0"/>
              </a:rPr>
              <a:t>Pubblico/Privato</a:t>
            </a:r>
            <a:endParaRPr lang="it-IT" sz="3200" dirty="0">
              <a:solidFill>
                <a:schemeClr val="bg1"/>
              </a:solidFill>
              <a:latin typeface="Fertigo Pro" pitchFamily="50" charset="0"/>
            </a:endParaRPr>
          </a:p>
        </p:txBody>
      </p:sp>
      <p:sp>
        <p:nvSpPr>
          <p:cNvPr id="22" name="CasellaDiTesto 21"/>
          <p:cNvSpPr txBox="1"/>
          <p:nvPr/>
        </p:nvSpPr>
        <p:spPr>
          <a:xfrm>
            <a:off x="6213993" y="5734127"/>
            <a:ext cx="2224118" cy="646331"/>
          </a:xfrm>
          <a:prstGeom prst="rect">
            <a:avLst/>
          </a:prstGeom>
          <a:noFill/>
        </p:spPr>
        <p:txBody>
          <a:bodyPr wrap="square" rtlCol="0">
            <a:spAutoFit/>
          </a:bodyPr>
          <a:lstStyle/>
          <a:p>
            <a:r>
              <a:rPr lang="it-IT" sz="3600" dirty="0" smtClean="0">
                <a:solidFill>
                  <a:schemeClr val="bg1"/>
                </a:solidFill>
                <a:latin typeface="Fertigo Pro" pitchFamily="50" charset="0"/>
              </a:rPr>
              <a:t> Pubblico</a:t>
            </a:r>
            <a:endParaRPr lang="it-IT" sz="3600" dirty="0">
              <a:solidFill>
                <a:schemeClr val="bg1"/>
              </a:solidFill>
              <a:latin typeface="Fertigo Pro" pitchFamily="50" charset="0"/>
            </a:endParaRPr>
          </a:p>
        </p:txBody>
      </p:sp>
    </p:spTree>
    <p:extLst>
      <p:ext uri="{BB962C8B-B14F-4D97-AF65-F5344CB8AC3E}">
        <p14:creationId xmlns:p14="http://schemas.microsoft.com/office/powerpoint/2010/main" val="165494392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sp>
        <p:nvSpPr>
          <p:cNvPr id="40963" name="Rectangle 3"/>
          <p:cNvSpPr>
            <a:spLocks noGrp="1" noChangeArrowheads="1"/>
          </p:cNvSpPr>
          <p:nvPr>
            <p:ph type="body" idx="1"/>
          </p:nvPr>
        </p:nvSpPr>
        <p:spPr>
          <a:xfrm>
            <a:off x="457200" y="3285406"/>
            <a:ext cx="8229600" cy="2735882"/>
          </a:xfrm>
        </p:spPr>
        <p:txBody>
          <a:bodyPr/>
          <a:lstStyle/>
          <a:p>
            <a:pPr algn="just">
              <a:buFontTx/>
              <a:buNone/>
            </a:pPr>
            <a:r>
              <a:rPr lang="it-IT" altLang="it-IT" dirty="0"/>
              <a:t>	</a:t>
            </a:r>
            <a:r>
              <a:rPr lang="it-IT" altLang="it-IT" b="1" dirty="0">
                <a:solidFill>
                  <a:schemeClr val="accent2">
                    <a:lumMod val="75000"/>
                  </a:schemeClr>
                </a:solidFill>
                <a:latin typeface="Fertigo Pro" pitchFamily="50" charset="0"/>
              </a:rPr>
              <a:t>Il sequestro sanitario (di tipo amministrativo o </a:t>
            </a:r>
            <a:r>
              <a:rPr lang="it-IT" altLang="it-IT" b="1" dirty="0" smtClean="0">
                <a:solidFill>
                  <a:schemeClr val="accent2">
                    <a:lumMod val="75000"/>
                  </a:schemeClr>
                </a:solidFill>
                <a:latin typeface="Fertigo Pro" pitchFamily="50" charset="0"/>
              </a:rPr>
              <a:t>giudiziario) </a:t>
            </a:r>
            <a:r>
              <a:rPr lang="it-IT" altLang="it-IT" b="1" dirty="0">
                <a:solidFill>
                  <a:schemeClr val="accent2">
                    <a:lumMod val="75000"/>
                  </a:schemeClr>
                </a:solidFill>
                <a:latin typeface="Fertigo Pro" pitchFamily="50" charset="0"/>
              </a:rPr>
              <a:t>è relativo, per ciò che concerne i cani, al controllo delle malattie (rabbia), dei cani </a:t>
            </a:r>
            <a:r>
              <a:rPr lang="it-IT" altLang="it-IT" b="1" dirty="0" err="1">
                <a:solidFill>
                  <a:schemeClr val="accent2">
                    <a:lumMod val="75000"/>
                  </a:schemeClr>
                </a:solidFill>
                <a:latin typeface="Fertigo Pro" pitchFamily="50" charset="0"/>
              </a:rPr>
              <a:t>morsicatori</a:t>
            </a:r>
            <a:r>
              <a:rPr lang="it-IT" altLang="it-IT" b="1" dirty="0">
                <a:solidFill>
                  <a:schemeClr val="accent2">
                    <a:lumMod val="75000"/>
                  </a:schemeClr>
                </a:solidFill>
                <a:latin typeface="Fertigo Pro" pitchFamily="50" charset="0"/>
              </a:rPr>
              <a:t>, ai maltrattamenti.</a:t>
            </a:r>
          </a:p>
        </p:txBody>
      </p:sp>
      <p:pic>
        <p:nvPicPr>
          <p:cNvPr id="3" name="Immagin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62908" y="332656"/>
            <a:ext cx="2418184" cy="2418184"/>
          </a:xfrm>
          <a:prstGeom prst="rect">
            <a:avLst/>
          </a:prstGeo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pic>
        <p:nvPicPr>
          <p:cNvPr id="5" name="Segnaposto contenuto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1560" y="3789040"/>
            <a:ext cx="2804517" cy="2767289"/>
          </a:xfrm>
        </p:spPr>
      </p:pic>
      <p:sp>
        <p:nvSpPr>
          <p:cNvPr id="6" name="Fumetto 4 5"/>
          <p:cNvSpPr/>
          <p:nvPr/>
        </p:nvSpPr>
        <p:spPr>
          <a:xfrm>
            <a:off x="2051720" y="836712"/>
            <a:ext cx="6624736" cy="2736304"/>
          </a:xfrm>
          <a:prstGeom prst="cloudCallout">
            <a:avLst/>
          </a:prstGeom>
          <a:solidFill>
            <a:schemeClr val="tx2">
              <a:lumMod val="85000"/>
              <a:lumOff val="15000"/>
            </a:schemeClr>
          </a:solidFill>
          <a:ln>
            <a:noFill/>
          </a:ln>
          <a:effectLst>
            <a:outerShdw blurRad="225425" dist="50800" dir="5220000" algn="ctr">
              <a:srgbClr val="000000">
                <a:alpha val="33000"/>
              </a:srgbClr>
            </a:outerShdw>
          </a:effectLst>
          <a:scene3d>
            <a:camera prst="isometricOffAxis2Left"/>
            <a:lightRig rig="harsh" dir="t">
              <a:rot lat="0" lon="0" rev="3000000"/>
            </a:lightRig>
          </a:scene3d>
          <a:sp3d extrusionH="254000" contourW="19050">
            <a:bevelT w="82550" h="44450" prst="angle"/>
            <a:bevelB w="82550" h="44450" prst="angle"/>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5400" b="1" dirty="0" smtClean="0">
                <a:solidFill>
                  <a:schemeClr val="accent2">
                    <a:lumMod val="75000"/>
                  </a:schemeClr>
                </a:solidFill>
              </a:rPr>
              <a:t>Grazie per l’attenzione</a:t>
            </a:r>
            <a:endParaRPr lang="it-IT" sz="5400" b="1" dirty="0">
              <a:solidFill>
                <a:schemeClr val="accent2">
                  <a:lumMod val="75000"/>
                </a:schemeClr>
              </a:solidFill>
            </a:endParaRPr>
          </a:p>
        </p:txBody>
      </p:sp>
    </p:spTree>
    <p:extLst>
      <p:ext uri="{BB962C8B-B14F-4D97-AF65-F5344CB8AC3E}">
        <p14:creationId xmlns:p14="http://schemas.microsoft.com/office/powerpoint/2010/main" val="8171305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08" y="0"/>
            <a:ext cx="9154415" cy="6858000"/>
          </a:xfrm>
          <a:prstGeom prst="rect">
            <a:avLst/>
          </a:prstGeom>
        </p:spPr>
      </p:pic>
      <p:sp>
        <p:nvSpPr>
          <p:cNvPr id="5" name="Stella a 7 punte 4"/>
          <p:cNvSpPr/>
          <p:nvPr/>
        </p:nvSpPr>
        <p:spPr>
          <a:xfrm rot="19200000">
            <a:off x="107504" y="116632"/>
            <a:ext cx="2952328" cy="2736304"/>
          </a:xfrm>
          <a:prstGeom prst="star7">
            <a:avLst/>
          </a:prstGeom>
          <a:solidFill>
            <a:srgbClr val="00B050"/>
          </a:solidFill>
          <a:effectLst>
            <a:glow rad="228600">
              <a:schemeClr val="accent6">
                <a:satMod val="175000"/>
                <a:alpha val="40000"/>
              </a:schemeClr>
            </a:glow>
            <a:outerShdw blurRad="50800" dist="41909" dir="5400000" rotWithShape="0">
              <a:srgbClr val="000000">
                <a:alpha val="40000"/>
              </a:srgbClr>
            </a:outerShdw>
          </a:effectLst>
        </p:spPr>
        <p:style>
          <a:lnRef idx="1">
            <a:schemeClr val="accent3"/>
          </a:lnRef>
          <a:fillRef idx="3">
            <a:schemeClr val="accent3"/>
          </a:fillRef>
          <a:effectRef idx="2">
            <a:schemeClr val="accent3"/>
          </a:effectRef>
          <a:fontRef idx="minor">
            <a:schemeClr val="lt1"/>
          </a:fontRef>
        </p:style>
        <p:txBody>
          <a:bodyPr rtlCol="0" anchor="ctr"/>
          <a:lstStyle/>
          <a:p>
            <a:pPr algn="ctr"/>
            <a:endParaRPr lang="it-IT"/>
          </a:p>
        </p:txBody>
      </p:sp>
      <p:sp>
        <p:nvSpPr>
          <p:cNvPr id="6" name="CasellaDiTesto 5"/>
          <p:cNvSpPr txBox="1"/>
          <p:nvPr/>
        </p:nvSpPr>
        <p:spPr>
          <a:xfrm rot="19200000">
            <a:off x="683568" y="1023119"/>
            <a:ext cx="1800200" cy="923330"/>
          </a:xfrm>
          <a:prstGeom prst="rect">
            <a:avLst/>
          </a:prstGeom>
          <a:noFill/>
        </p:spPr>
        <p:txBody>
          <a:bodyPr wrap="square" rtlCol="0">
            <a:spAutoFit/>
          </a:bodyPr>
          <a:lstStyle/>
          <a:p>
            <a:r>
              <a:rPr lang="it-IT" sz="5400" b="1" dirty="0" smtClean="0">
                <a:solidFill>
                  <a:schemeClr val="bg1"/>
                </a:solidFill>
                <a:latin typeface="Fertigo Pro" pitchFamily="50" charset="0"/>
              </a:rPr>
              <a:t>OK!!</a:t>
            </a:r>
            <a:endParaRPr lang="it-IT" sz="5400" b="1" dirty="0">
              <a:solidFill>
                <a:schemeClr val="bg1"/>
              </a:solidFill>
              <a:latin typeface="Fertigo Pro" pitchFamily="50" charset="0"/>
            </a:endParaRPr>
          </a:p>
        </p:txBody>
      </p:sp>
    </p:spTree>
    <p:extLst>
      <p:ext uri="{BB962C8B-B14F-4D97-AF65-F5344CB8AC3E}">
        <p14:creationId xmlns:p14="http://schemas.microsoft.com/office/powerpoint/2010/main" val="11789862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ttangolo 9"/>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4509121"/>
          </a:xfrm>
          <a:prstGeom prst="rect">
            <a:avLst/>
          </a:prstGeom>
          <a:effectLst>
            <a:softEdge rad="406400"/>
          </a:effectLst>
        </p:spPr>
      </p:pic>
      <p:sp>
        <p:nvSpPr>
          <p:cNvPr id="7" name="CasellaDiTesto 6"/>
          <p:cNvSpPr txBox="1"/>
          <p:nvPr/>
        </p:nvSpPr>
        <p:spPr>
          <a:xfrm>
            <a:off x="3635896" y="5013176"/>
            <a:ext cx="5832648" cy="1323439"/>
          </a:xfrm>
          <a:prstGeom prst="rect">
            <a:avLst/>
          </a:prstGeom>
          <a:noFill/>
          <a:scene3d>
            <a:camera prst="perspectiveContrastingLeftFacing"/>
            <a:lightRig rig="threePt" dir="t"/>
          </a:scene3d>
        </p:spPr>
        <p:txBody>
          <a:bodyPr wrap="square" rtlCol="0">
            <a:spAutoFit/>
          </a:bodyPr>
          <a:lstStyle/>
          <a:p>
            <a:r>
              <a:rPr lang="it-IT" sz="8000" dirty="0" smtClean="0">
                <a:solidFill>
                  <a:schemeClr val="accent2"/>
                </a:solidFill>
                <a:latin typeface="Fertigo Pro" pitchFamily="50" charset="0"/>
              </a:rPr>
              <a:t>Il Custode</a:t>
            </a:r>
            <a:endParaRPr lang="it-IT" sz="8000" dirty="0">
              <a:solidFill>
                <a:schemeClr val="accent2"/>
              </a:solidFill>
              <a:latin typeface="Fertigo Pro" pitchFamily="50" charset="0"/>
            </a:endParaRPr>
          </a:p>
        </p:txBody>
      </p:sp>
    </p:spTree>
    <p:extLst>
      <p:ext uri="{BB962C8B-B14F-4D97-AF65-F5344CB8AC3E}">
        <p14:creationId xmlns:p14="http://schemas.microsoft.com/office/powerpoint/2010/main" val="34179101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0" y="0"/>
            <a:ext cx="9144000" cy="68580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it-IT"/>
          </a:p>
        </p:txBody>
      </p:sp>
      <p:graphicFrame>
        <p:nvGraphicFramePr>
          <p:cNvPr id="4" name="Diagram 3"/>
          <p:cNvGraphicFramePr/>
          <p:nvPr>
            <p:extLst>
              <p:ext uri="{D42A27DB-BD31-4B8C-83A1-F6EECF244321}">
                <p14:modId xmlns:p14="http://schemas.microsoft.com/office/powerpoint/2010/main" val="2159384519"/>
              </p:ext>
            </p:extLst>
          </p:nvPr>
        </p:nvGraphicFramePr>
        <p:xfrm>
          <a:off x="125760" y="1397000"/>
          <a:ext cx="889248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4">
                                            <p:graphicEl>
                                              <a:dgm id="{D6366C5E-C7B9-45C3-A2EA-D11168D17D06}"/>
                                            </p:graphicEl>
                                          </p:spTgt>
                                        </p:tgtEl>
                                        <p:attrNameLst>
                                          <p:attrName>style.visibility</p:attrName>
                                        </p:attrNameLst>
                                      </p:cBhvr>
                                      <p:to>
                                        <p:strVal val="visible"/>
                                      </p:to>
                                    </p:set>
                                    <p:anim calcmode="lin" valueType="num">
                                      <p:cBhvr additive="base">
                                        <p:cTn id="7" dur="1000" fill="hold"/>
                                        <p:tgtEl>
                                          <p:spTgt spid="4">
                                            <p:graphicEl>
                                              <a:dgm id="{D6366C5E-C7B9-45C3-A2EA-D11168D17D06}"/>
                                            </p:graphic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4">
                                            <p:graphicEl>
                                              <a:dgm id="{D6366C5E-C7B9-45C3-A2EA-D11168D17D06}"/>
                                            </p:graphicEl>
                                          </p:spTgt>
                                        </p:tgtEl>
                                        <p:attrNameLst>
                                          <p:attrName>ppt_y</p:attrName>
                                        </p:attrNameLst>
                                      </p:cBhvr>
                                      <p:tavLst>
                                        <p:tav tm="0">
                                          <p:val>
                                            <p:strVal val="1+#ppt_h/2"/>
                                          </p:val>
                                        </p:tav>
                                        <p:tav tm="100000">
                                          <p:val>
                                            <p:strVal val="#ppt_y"/>
                                          </p:val>
                                        </p:tav>
                                      </p:tavLst>
                                    </p:anim>
                                  </p:childTnLst>
                                </p:cTn>
                              </p:par>
                              <p:par>
                                <p:cTn id="9" presetID="53" presetClass="entr" presetSubtype="0" fill="hold" grpId="1" nodeType="withEffect">
                                  <p:stCondLst>
                                    <p:cond delay="0"/>
                                  </p:stCondLst>
                                  <p:childTnLst>
                                    <p:set>
                                      <p:cBhvr>
                                        <p:cTn id="10" dur="1" fill="hold">
                                          <p:stCondLst>
                                            <p:cond delay="0"/>
                                          </p:stCondLst>
                                        </p:cTn>
                                        <p:tgtEl>
                                          <p:spTgt spid="4">
                                            <p:graphicEl>
                                              <a:dgm id="{D6366C5E-C7B9-45C3-A2EA-D11168D17D06}"/>
                                            </p:graphicEl>
                                          </p:spTgt>
                                        </p:tgtEl>
                                        <p:attrNameLst>
                                          <p:attrName>style.visibility</p:attrName>
                                        </p:attrNameLst>
                                      </p:cBhvr>
                                      <p:to>
                                        <p:strVal val="visible"/>
                                      </p:to>
                                    </p:set>
                                    <p:anim calcmode="lin" valueType="num">
                                      <p:cBhvr>
                                        <p:cTn id="11" dur="1000" fill="hold"/>
                                        <p:tgtEl>
                                          <p:spTgt spid="4">
                                            <p:graphicEl>
                                              <a:dgm id="{D6366C5E-C7B9-45C3-A2EA-D11168D17D06}"/>
                                            </p:graphicEl>
                                          </p:spTgt>
                                        </p:tgtEl>
                                        <p:attrNameLst>
                                          <p:attrName>ppt_w</p:attrName>
                                        </p:attrNameLst>
                                      </p:cBhvr>
                                      <p:tavLst>
                                        <p:tav tm="0">
                                          <p:val>
                                            <p:fltVal val="0"/>
                                          </p:val>
                                        </p:tav>
                                        <p:tav tm="100000">
                                          <p:val>
                                            <p:strVal val="#ppt_w"/>
                                          </p:val>
                                        </p:tav>
                                      </p:tavLst>
                                    </p:anim>
                                    <p:anim calcmode="lin" valueType="num">
                                      <p:cBhvr>
                                        <p:cTn id="12" dur="1000" fill="hold"/>
                                        <p:tgtEl>
                                          <p:spTgt spid="4">
                                            <p:graphicEl>
                                              <a:dgm id="{D6366C5E-C7B9-45C3-A2EA-D11168D17D06}"/>
                                            </p:graphicEl>
                                          </p:spTgt>
                                        </p:tgtEl>
                                        <p:attrNameLst>
                                          <p:attrName>ppt_h</p:attrName>
                                        </p:attrNameLst>
                                      </p:cBhvr>
                                      <p:tavLst>
                                        <p:tav tm="0">
                                          <p:val>
                                            <p:fltVal val="0"/>
                                          </p:val>
                                        </p:tav>
                                        <p:tav tm="100000">
                                          <p:val>
                                            <p:strVal val="#ppt_h"/>
                                          </p:val>
                                        </p:tav>
                                      </p:tavLst>
                                    </p:anim>
                                    <p:animEffect transition="in" filter="fade">
                                      <p:cBhvr>
                                        <p:cTn id="13" dur="1000"/>
                                        <p:tgtEl>
                                          <p:spTgt spid="4">
                                            <p:graphicEl>
                                              <a:dgm id="{D6366C5E-C7B9-45C3-A2EA-D11168D17D06}"/>
                                            </p:graphicEl>
                                          </p:spTgt>
                                        </p:tgtEl>
                                      </p:cBhvr>
                                    </p:animEffect>
                                  </p:childTnLst>
                                </p:cTn>
                              </p:par>
                              <p:par>
                                <p:cTn id="14" presetID="6" presetClass="emph" presetSubtype="0" autoRev="1" fill="hold" grpId="2" nodeType="withEffect">
                                  <p:stCondLst>
                                    <p:cond delay="0"/>
                                  </p:stCondLst>
                                  <p:childTnLst>
                                    <p:animScale>
                                      <p:cBhvr>
                                        <p:cTn id="15" dur="500" fill="hold"/>
                                        <p:tgtEl>
                                          <p:spTgt spid="4">
                                            <p:graphicEl>
                                              <a:dgm id="{D6366C5E-C7B9-45C3-A2EA-D11168D17D06}"/>
                                            </p:graphicEl>
                                          </p:spTgt>
                                        </p:tgtEl>
                                      </p:cBhvr>
                                      <p:by x="100000" y="30000"/>
                                    </p:animScale>
                                  </p:childTnLst>
                                </p:cTn>
                              </p:par>
                            </p:childTnLst>
                          </p:cTn>
                        </p:par>
                      </p:childTnLst>
                    </p:cTn>
                  </p:par>
                  <p:par>
                    <p:cTn id="16" fill="hold">
                      <p:stCondLst>
                        <p:cond delay="indefinite"/>
                      </p:stCondLst>
                      <p:childTnLst>
                        <p:par>
                          <p:cTn id="17" fill="hold">
                            <p:stCondLst>
                              <p:cond delay="0"/>
                            </p:stCondLst>
                            <p:childTnLst>
                              <p:par>
                                <p:cTn id="18" presetID="2" presetClass="entr" presetSubtype="6" fill="hold" grpId="0" nodeType="clickEffect">
                                  <p:stCondLst>
                                    <p:cond delay="0"/>
                                  </p:stCondLst>
                                  <p:childTnLst>
                                    <p:set>
                                      <p:cBhvr>
                                        <p:cTn id="19" dur="1" fill="hold">
                                          <p:stCondLst>
                                            <p:cond delay="0"/>
                                          </p:stCondLst>
                                        </p:cTn>
                                        <p:tgtEl>
                                          <p:spTgt spid="4">
                                            <p:graphicEl>
                                              <a:dgm id="{E5755DDE-101F-4060-BB59-483CA7098683}"/>
                                            </p:graphicEl>
                                          </p:spTgt>
                                        </p:tgtEl>
                                        <p:attrNameLst>
                                          <p:attrName>style.visibility</p:attrName>
                                        </p:attrNameLst>
                                      </p:cBhvr>
                                      <p:to>
                                        <p:strVal val="visible"/>
                                      </p:to>
                                    </p:set>
                                    <p:anim calcmode="lin" valueType="num">
                                      <p:cBhvr additive="base">
                                        <p:cTn id="20" dur="1000" fill="hold"/>
                                        <p:tgtEl>
                                          <p:spTgt spid="4">
                                            <p:graphicEl>
                                              <a:dgm id="{E5755DDE-101F-4060-BB59-483CA7098683}"/>
                                            </p:graphicEl>
                                          </p:spTgt>
                                        </p:tgtEl>
                                        <p:attrNameLst>
                                          <p:attrName>ppt_x</p:attrName>
                                        </p:attrNameLst>
                                      </p:cBhvr>
                                      <p:tavLst>
                                        <p:tav tm="0">
                                          <p:val>
                                            <p:strVal val="1+#ppt_w/2"/>
                                          </p:val>
                                        </p:tav>
                                        <p:tav tm="100000">
                                          <p:val>
                                            <p:strVal val="#ppt_x"/>
                                          </p:val>
                                        </p:tav>
                                      </p:tavLst>
                                    </p:anim>
                                    <p:anim calcmode="lin" valueType="num">
                                      <p:cBhvr additive="base">
                                        <p:cTn id="21" dur="1000" fill="hold"/>
                                        <p:tgtEl>
                                          <p:spTgt spid="4">
                                            <p:graphicEl>
                                              <a:dgm id="{E5755DDE-101F-4060-BB59-483CA7098683}"/>
                                            </p:graphicEl>
                                          </p:spTgt>
                                        </p:tgtEl>
                                        <p:attrNameLst>
                                          <p:attrName>ppt_y</p:attrName>
                                        </p:attrNameLst>
                                      </p:cBhvr>
                                      <p:tavLst>
                                        <p:tav tm="0">
                                          <p:val>
                                            <p:strVal val="1+#ppt_h/2"/>
                                          </p:val>
                                        </p:tav>
                                        <p:tav tm="100000">
                                          <p:val>
                                            <p:strVal val="#ppt_y"/>
                                          </p:val>
                                        </p:tav>
                                      </p:tavLst>
                                    </p:anim>
                                  </p:childTnLst>
                                </p:cTn>
                              </p:par>
                              <p:par>
                                <p:cTn id="22" presetID="53" presetClass="entr" presetSubtype="0" fill="hold" grpId="1" nodeType="withEffect">
                                  <p:stCondLst>
                                    <p:cond delay="0"/>
                                  </p:stCondLst>
                                  <p:childTnLst>
                                    <p:set>
                                      <p:cBhvr>
                                        <p:cTn id="23" dur="1" fill="hold">
                                          <p:stCondLst>
                                            <p:cond delay="0"/>
                                          </p:stCondLst>
                                        </p:cTn>
                                        <p:tgtEl>
                                          <p:spTgt spid="4">
                                            <p:graphicEl>
                                              <a:dgm id="{E5755DDE-101F-4060-BB59-483CA7098683}"/>
                                            </p:graphicEl>
                                          </p:spTgt>
                                        </p:tgtEl>
                                        <p:attrNameLst>
                                          <p:attrName>style.visibility</p:attrName>
                                        </p:attrNameLst>
                                      </p:cBhvr>
                                      <p:to>
                                        <p:strVal val="visible"/>
                                      </p:to>
                                    </p:set>
                                    <p:anim calcmode="lin" valueType="num">
                                      <p:cBhvr>
                                        <p:cTn id="24" dur="1000" fill="hold"/>
                                        <p:tgtEl>
                                          <p:spTgt spid="4">
                                            <p:graphicEl>
                                              <a:dgm id="{E5755DDE-101F-4060-BB59-483CA7098683}"/>
                                            </p:graphicEl>
                                          </p:spTgt>
                                        </p:tgtEl>
                                        <p:attrNameLst>
                                          <p:attrName>ppt_w</p:attrName>
                                        </p:attrNameLst>
                                      </p:cBhvr>
                                      <p:tavLst>
                                        <p:tav tm="0">
                                          <p:val>
                                            <p:fltVal val="0"/>
                                          </p:val>
                                        </p:tav>
                                        <p:tav tm="100000">
                                          <p:val>
                                            <p:strVal val="#ppt_w"/>
                                          </p:val>
                                        </p:tav>
                                      </p:tavLst>
                                    </p:anim>
                                    <p:anim calcmode="lin" valueType="num">
                                      <p:cBhvr>
                                        <p:cTn id="25" dur="1000" fill="hold"/>
                                        <p:tgtEl>
                                          <p:spTgt spid="4">
                                            <p:graphicEl>
                                              <a:dgm id="{E5755DDE-101F-4060-BB59-483CA7098683}"/>
                                            </p:graphicEl>
                                          </p:spTgt>
                                        </p:tgtEl>
                                        <p:attrNameLst>
                                          <p:attrName>ppt_h</p:attrName>
                                        </p:attrNameLst>
                                      </p:cBhvr>
                                      <p:tavLst>
                                        <p:tav tm="0">
                                          <p:val>
                                            <p:fltVal val="0"/>
                                          </p:val>
                                        </p:tav>
                                        <p:tav tm="100000">
                                          <p:val>
                                            <p:strVal val="#ppt_h"/>
                                          </p:val>
                                        </p:tav>
                                      </p:tavLst>
                                    </p:anim>
                                    <p:animEffect transition="in" filter="fade">
                                      <p:cBhvr>
                                        <p:cTn id="26" dur="1000"/>
                                        <p:tgtEl>
                                          <p:spTgt spid="4">
                                            <p:graphicEl>
                                              <a:dgm id="{E5755DDE-101F-4060-BB59-483CA7098683}"/>
                                            </p:graphicEl>
                                          </p:spTgt>
                                        </p:tgtEl>
                                      </p:cBhvr>
                                    </p:animEffect>
                                  </p:childTnLst>
                                </p:cTn>
                              </p:par>
                              <p:par>
                                <p:cTn id="27" presetID="6" presetClass="emph" presetSubtype="0" autoRev="1" fill="hold" grpId="2" nodeType="withEffect">
                                  <p:stCondLst>
                                    <p:cond delay="0"/>
                                  </p:stCondLst>
                                  <p:childTnLst>
                                    <p:animScale>
                                      <p:cBhvr>
                                        <p:cTn id="28" dur="500" fill="hold"/>
                                        <p:tgtEl>
                                          <p:spTgt spid="4">
                                            <p:graphicEl>
                                              <a:dgm id="{E5755DDE-101F-4060-BB59-483CA7098683}"/>
                                            </p:graphicEl>
                                          </p:spTgt>
                                        </p:tgtEl>
                                      </p:cBhvr>
                                      <p:by x="100000" y="30000"/>
                                    </p:animScale>
                                  </p:childTnLst>
                                </p:cTn>
                              </p:par>
                            </p:childTnLst>
                          </p:cTn>
                        </p:par>
                      </p:childTnLst>
                    </p:cTn>
                  </p:par>
                  <p:par>
                    <p:cTn id="29" fill="hold">
                      <p:stCondLst>
                        <p:cond delay="indefinite"/>
                      </p:stCondLst>
                      <p:childTnLst>
                        <p:par>
                          <p:cTn id="30" fill="hold">
                            <p:stCondLst>
                              <p:cond delay="0"/>
                            </p:stCondLst>
                            <p:childTnLst>
                              <p:par>
                                <p:cTn id="31" presetID="2" presetClass="entr" presetSubtype="12" fill="hold" grpId="0" nodeType="clickEffect">
                                  <p:stCondLst>
                                    <p:cond delay="0"/>
                                  </p:stCondLst>
                                  <p:childTnLst>
                                    <p:set>
                                      <p:cBhvr>
                                        <p:cTn id="32" dur="1" fill="hold">
                                          <p:stCondLst>
                                            <p:cond delay="0"/>
                                          </p:stCondLst>
                                        </p:cTn>
                                        <p:tgtEl>
                                          <p:spTgt spid="4">
                                            <p:graphicEl>
                                              <a:dgm id="{CD0E4A16-4D03-4286-B746-1DFC109DF77B}"/>
                                            </p:graphicEl>
                                          </p:spTgt>
                                        </p:tgtEl>
                                        <p:attrNameLst>
                                          <p:attrName>style.visibility</p:attrName>
                                        </p:attrNameLst>
                                      </p:cBhvr>
                                      <p:to>
                                        <p:strVal val="visible"/>
                                      </p:to>
                                    </p:set>
                                    <p:anim calcmode="lin" valueType="num">
                                      <p:cBhvr additive="base">
                                        <p:cTn id="33" dur="1000" fill="hold"/>
                                        <p:tgtEl>
                                          <p:spTgt spid="4">
                                            <p:graphicEl>
                                              <a:dgm id="{CD0E4A16-4D03-4286-B746-1DFC109DF77B}"/>
                                            </p:graphicEl>
                                          </p:spTgt>
                                        </p:tgtEl>
                                        <p:attrNameLst>
                                          <p:attrName>ppt_x</p:attrName>
                                        </p:attrNameLst>
                                      </p:cBhvr>
                                      <p:tavLst>
                                        <p:tav tm="0">
                                          <p:val>
                                            <p:strVal val="0-#ppt_w/2"/>
                                          </p:val>
                                        </p:tav>
                                        <p:tav tm="100000">
                                          <p:val>
                                            <p:strVal val="#ppt_x"/>
                                          </p:val>
                                        </p:tav>
                                      </p:tavLst>
                                    </p:anim>
                                    <p:anim calcmode="lin" valueType="num">
                                      <p:cBhvr additive="base">
                                        <p:cTn id="34" dur="1000" fill="hold"/>
                                        <p:tgtEl>
                                          <p:spTgt spid="4">
                                            <p:graphicEl>
                                              <a:dgm id="{CD0E4A16-4D03-4286-B746-1DFC109DF77B}"/>
                                            </p:graphicEl>
                                          </p:spTgt>
                                        </p:tgtEl>
                                        <p:attrNameLst>
                                          <p:attrName>ppt_y</p:attrName>
                                        </p:attrNameLst>
                                      </p:cBhvr>
                                      <p:tavLst>
                                        <p:tav tm="0">
                                          <p:val>
                                            <p:strVal val="1+#ppt_h/2"/>
                                          </p:val>
                                        </p:tav>
                                        <p:tav tm="100000">
                                          <p:val>
                                            <p:strVal val="#ppt_y"/>
                                          </p:val>
                                        </p:tav>
                                      </p:tavLst>
                                    </p:anim>
                                  </p:childTnLst>
                                </p:cTn>
                              </p:par>
                              <p:par>
                                <p:cTn id="35" presetID="53" presetClass="entr" presetSubtype="0" fill="hold" grpId="1" nodeType="withEffect">
                                  <p:stCondLst>
                                    <p:cond delay="0"/>
                                  </p:stCondLst>
                                  <p:childTnLst>
                                    <p:set>
                                      <p:cBhvr>
                                        <p:cTn id="36" dur="1" fill="hold">
                                          <p:stCondLst>
                                            <p:cond delay="0"/>
                                          </p:stCondLst>
                                        </p:cTn>
                                        <p:tgtEl>
                                          <p:spTgt spid="4">
                                            <p:graphicEl>
                                              <a:dgm id="{CD0E4A16-4D03-4286-B746-1DFC109DF77B}"/>
                                            </p:graphicEl>
                                          </p:spTgt>
                                        </p:tgtEl>
                                        <p:attrNameLst>
                                          <p:attrName>style.visibility</p:attrName>
                                        </p:attrNameLst>
                                      </p:cBhvr>
                                      <p:to>
                                        <p:strVal val="visible"/>
                                      </p:to>
                                    </p:set>
                                    <p:anim calcmode="lin" valueType="num">
                                      <p:cBhvr>
                                        <p:cTn id="37" dur="1000" fill="hold"/>
                                        <p:tgtEl>
                                          <p:spTgt spid="4">
                                            <p:graphicEl>
                                              <a:dgm id="{CD0E4A16-4D03-4286-B746-1DFC109DF77B}"/>
                                            </p:graphicEl>
                                          </p:spTgt>
                                        </p:tgtEl>
                                        <p:attrNameLst>
                                          <p:attrName>ppt_w</p:attrName>
                                        </p:attrNameLst>
                                      </p:cBhvr>
                                      <p:tavLst>
                                        <p:tav tm="0">
                                          <p:val>
                                            <p:fltVal val="0"/>
                                          </p:val>
                                        </p:tav>
                                        <p:tav tm="100000">
                                          <p:val>
                                            <p:strVal val="#ppt_w"/>
                                          </p:val>
                                        </p:tav>
                                      </p:tavLst>
                                    </p:anim>
                                    <p:anim calcmode="lin" valueType="num">
                                      <p:cBhvr>
                                        <p:cTn id="38" dur="1000" fill="hold"/>
                                        <p:tgtEl>
                                          <p:spTgt spid="4">
                                            <p:graphicEl>
                                              <a:dgm id="{CD0E4A16-4D03-4286-B746-1DFC109DF77B}"/>
                                            </p:graphicEl>
                                          </p:spTgt>
                                        </p:tgtEl>
                                        <p:attrNameLst>
                                          <p:attrName>ppt_h</p:attrName>
                                        </p:attrNameLst>
                                      </p:cBhvr>
                                      <p:tavLst>
                                        <p:tav tm="0">
                                          <p:val>
                                            <p:fltVal val="0"/>
                                          </p:val>
                                        </p:tav>
                                        <p:tav tm="100000">
                                          <p:val>
                                            <p:strVal val="#ppt_h"/>
                                          </p:val>
                                        </p:tav>
                                      </p:tavLst>
                                    </p:anim>
                                    <p:animEffect transition="in" filter="fade">
                                      <p:cBhvr>
                                        <p:cTn id="39" dur="1000"/>
                                        <p:tgtEl>
                                          <p:spTgt spid="4">
                                            <p:graphicEl>
                                              <a:dgm id="{CD0E4A16-4D03-4286-B746-1DFC109DF77B}"/>
                                            </p:graphicEl>
                                          </p:spTgt>
                                        </p:tgtEl>
                                      </p:cBhvr>
                                    </p:animEffect>
                                  </p:childTnLst>
                                </p:cTn>
                              </p:par>
                              <p:par>
                                <p:cTn id="40" presetID="6" presetClass="emph" presetSubtype="0" autoRev="1" fill="hold" grpId="2" nodeType="withEffect">
                                  <p:stCondLst>
                                    <p:cond delay="0"/>
                                  </p:stCondLst>
                                  <p:childTnLst>
                                    <p:animScale>
                                      <p:cBhvr>
                                        <p:cTn id="41" dur="500" fill="hold"/>
                                        <p:tgtEl>
                                          <p:spTgt spid="4">
                                            <p:graphicEl>
                                              <a:dgm id="{CD0E4A16-4D03-4286-B746-1DFC109DF77B}"/>
                                            </p:graphicEl>
                                          </p:spTgt>
                                        </p:tgtEl>
                                      </p:cBhvr>
                                      <p:by x="100000" y="30000"/>
                                    </p:animScale>
                                  </p:childTnLst>
                                </p:cTn>
                              </p:par>
                            </p:childTnLst>
                          </p:cTn>
                        </p:par>
                      </p:childTnLst>
                    </p:cTn>
                  </p:par>
                  <p:par>
                    <p:cTn id="42" fill="hold">
                      <p:stCondLst>
                        <p:cond delay="indefinite"/>
                      </p:stCondLst>
                      <p:childTnLst>
                        <p:par>
                          <p:cTn id="43" fill="hold">
                            <p:stCondLst>
                              <p:cond delay="0"/>
                            </p:stCondLst>
                            <p:childTnLst>
                              <p:par>
                                <p:cTn id="44" presetID="2" presetClass="entr" presetSubtype="6" fill="hold" grpId="0" nodeType="clickEffect">
                                  <p:stCondLst>
                                    <p:cond delay="0"/>
                                  </p:stCondLst>
                                  <p:childTnLst>
                                    <p:set>
                                      <p:cBhvr>
                                        <p:cTn id="45" dur="1" fill="hold">
                                          <p:stCondLst>
                                            <p:cond delay="0"/>
                                          </p:stCondLst>
                                        </p:cTn>
                                        <p:tgtEl>
                                          <p:spTgt spid="4">
                                            <p:graphicEl>
                                              <a:dgm id="{04EA5054-6F38-4392-9FC8-45EA51C81A2C}"/>
                                            </p:graphicEl>
                                          </p:spTgt>
                                        </p:tgtEl>
                                        <p:attrNameLst>
                                          <p:attrName>style.visibility</p:attrName>
                                        </p:attrNameLst>
                                      </p:cBhvr>
                                      <p:to>
                                        <p:strVal val="visible"/>
                                      </p:to>
                                    </p:set>
                                    <p:anim calcmode="lin" valueType="num">
                                      <p:cBhvr additive="base">
                                        <p:cTn id="46" dur="1000" fill="hold"/>
                                        <p:tgtEl>
                                          <p:spTgt spid="4">
                                            <p:graphicEl>
                                              <a:dgm id="{04EA5054-6F38-4392-9FC8-45EA51C81A2C}"/>
                                            </p:graphicEl>
                                          </p:spTgt>
                                        </p:tgtEl>
                                        <p:attrNameLst>
                                          <p:attrName>ppt_x</p:attrName>
                                        </p:attrNameLst>
                                      </p:cBhvr>
                                      <p:tavLst>
                                        <p:tav tm="0">
                                          <p:val>
                                            <p:strVal val="1+#ppt_w/2"/>
                                          </p:val>
                                        </p:tav>
                                        <p:tav tm="100000">
                                          <p:val>
                                            <p:strVal val="#ppt_x"/>
                                          </p:val>
                                        </p:tav>
                                      </p:tavLst>
                                    </p:anim>
                                    <p:anim calcmode="lin" valueType="num">
                                      <p:cBhvr additive="base">
                                        <p:cTn id="47" dur="1000" fill="hold"/>
                                        <p:tgtEl>
                                          <p:spTgt spid="4">
                                            <p:graphicEl>
                                              <a:dgm id="{04EA5054-6F38-4392-9FC8-45EA51C81A2C}"/>
                                            </p:graphicEl>
                                          </p:spTgt>
                                        </p:tgtEl>
                                        <p:attrNameLst>
                                          <p:attrName>ppt_y</p:attrName>
                                        </p:attrNameLst>
                                      </p:cBhvr>
                                      <p:tavLst>
                                        <p:tav tm="0">
                                          <p:val>
                                            <p:strVal val="1+#ppt_h/2"/>
                                          </p:val>
                                        </p:tav>
                                        <p:tav tm="100000">
                                          <p:val>
                                            <p:strVal val="#ppt_y"/>
                                          </p:val>
                                        </p:tav>
                                      </p:tavLst>
                                    </p:anim>
                                  </p:childTnLst>
                                </p:cTn>
                              </p:par>
                              <p:par>
                                <p:cTn id="48" presetID="53" presetClass="entr" presetSubtype="0" fill="hold" grpId="1" nodeType="withEffect">
                                  <p:stCondLst>
                                    <p:cond delay="0"/>
                                  </p:stCondLst>
                                  <p:childTnLst>
                                    <p:set>
                                      <p:cBhvr>
                                        <p:cTn id="49" dur="1" fill="hold">
                                          <p:stCondLst>
                                            <p:cond delay="0"/>
                                          </p:stCondLst>
                                        </p:cTn>
                                        <p:tgtEl>
                                          <p:spTgt spid="4">
                                            <p:graphicEl>
                                              <a:dgm id="{04EA5054-6F38-4392-9FC8-45EA51C81A2C}"/>
                                            </p:graphicEl>
                                          </p:spTgt>
                                        </p:tgtEl>
                                        <p:attrNameLst>
                                          <p:attrName>style.visibility</p:attrName>
                                        </p:attrNameLst>
                                      </p:cBhvr>
                                      <p:to>
                                        <p:strVal val="visible"/>
                                      </p:to>
                                    </p:set>
                                    <p:anim calcmode="lin" valueType="num">
                                      <p:cBhvr>
                                        <p:cTn id="50" dur="1000" fill="hold"/>
                                        <p:tgtEl>
                                          <p:spTgt spid="4">
                                            <p:graphicEl>
                                              <a:dgm id="{04EA5054-6F38-4392-9FC8-45EA51C81A2C}"/>
                                            </p:graphicEl>
                                          </p:spTgt>
                                        </p:tgtEl>
                                        <p:attrNameLst>
                                          <p:attrName>ppt_w</p:attrName>
                                        </p:attrNameLst>
                                      </p:cBhvr>
                                      <p:tavLst>
                                        <p:tav tm="0">
                                          <p:val>
                                            <p:fltVal val="0"/>
                                          </p:val>
                                        </p:tav>
                                        <p:tav tm="100000">
                                          <p:val>
                                            <p:strVal val="#ppt_w"/>
                                          </p:val>
                                        </p:tav>
                                      </p:tavLst>
                                    </p:anim>
                                    <p:anim calcmode="lin" valueType="num">
                                      <p:cBhvr>
                                        <p:cTn id="51" dur="1000" fill="hold"/>
                                        <p:tgtEl>
                                          <p:spTgt spid="4">
                                            <p:graphicEl>
                                              <a:dgm id="{04EA5054-6F38-4392-9FC8-45EA51C81A2C}"/>
                                            </p:graphicEl>
                                          </p:spTgt>
                                        </p:tgtEl>
                                        <p:attrNameLst>
                                          <p:attrName>ppt_h</p:attrName>
                                        </p:attrNameLst>
                                      </p:cBhvr>
                                      <p:tavLst>
                                        <p:tav tm="0">
                                          <p:val>
                                            <p:fltVal val="0"/>
                                          </p:val>
                                        </p:tav>
                                        <p:tav tm="100000">
                                          <p:val>
                                            <p:strVal val="#ppt_h"/>
                                          </p:val>
                                        </p:tav>
                                      </p:tavLst>
                                    </p:anim>
                                    <p:animEffect transition="in" filter="fade">
                                      <p:cBhvr>
                                        <p:cTn id="52" dur="1000"/>
                                        <p:tgtEl>
                                          <p:spTgt spid="4">
                                            <p:graphicEl>
                                              <a:dgm id="{04EA5054-6F38-4392-9FC8-45EA51C81A2C}"/>
                                            </p:graphicEl>
                                          </p:spTgt>
                                        </p:tgtEl>
                                      </p:cBhvr>
                                    </p:animEffect>
                                  </p:childTnLst>
                                </p:cTn>
                              </p:par>
                              <p:par>
                                <p:cTn id="53" presetID="6" presetClass="emph" presetSubtype="0" autoRev="1" fill="hold" grpId="2" nodeType="withEffect">
                                  <p:stCondLst>
                                    <p:cond delay="0"/>
                                  </p:stCondLst>
                                  <p:childTnLst>
                                    <p:animScale>
                                      <p:cBhvr>
                                        <p:cTn id="54" dur="500" fill="hold"/>
                                        <p:tgtEl>
                                          <p:spTgt spid="4">
                                            <p:graphicEl>
                                              <a:dgm id="{04EA5054-6F38-4392-9FC8-45EA51C81A2C}"/>
                                            </p:graphicEl>
                                          </p:spTgt>
                                        </p:tgtEl>
                                      </p:cBhvr>
                                      <p:by x="100000" y="3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Graphic spid="4" grpId="1">
        <p:bldSub>
          <a:bldDgm bld="one"/>
        </p:bldSub>
      </p:bldGraphic>
      <p:bldGraphic spid="4" grpId="2">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graphicFrame>
        <p:nvGraphicFramePr>
          <p:cNvPr id="3" name="Diagram 2"/>
          <p:cNvGraphicFramePr/>
          <p:nvPr>
            <p:extLst>
              <p:ext uri="{D42A27DB-BD31-4B8C-83A1-F6EECF244321}">
                <p14:modId xmlns:p14="http://schemas.microsoft.com/office/powerpoint/2010/main" val="1962577185"/>
              </p:ext>
            </p:extLst>
          </p:nvPr>
        </p:nvGraphicFramePr>
        <p:xfrm>
          <a:off x="0" y="764704"/>
          <a:ext cx="9144000" cy="50405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iterate type="lt">
                                    <p:tmPct val="5000"/>
                                  </p:iterate>
                                  <p:childTnLst>
                                    <p:set>
                                      <p:cBhvr>
                                        <p:cTn id="6" dur="1" fill="hold">
                                          <p:stCondLst>
                                            <p:cond delay="0"/>
                                          </p:stCondLst>
                                        </p:cTn>
                                        <p:tgtEl>
                                          <p:spTgt spid="3">
                                            <p:graphicEl>
                                              <a:dgm id="{9E87D3F1-4C62-44C2-839D-F5FF792F807F}"/>
                                            </p:graphicEl>
                                          </p:spTgt>
                                        </p:tgtEl>
                                        <p:attrNameLst>
                                          <p:attrName>style.visibility</p:attrName>
                                        </p:attrNameLst>
                                      </p:cBhvr>
                                      <p:to>
                                        <p:strVal val="visible"/>
                                      </p:to>
                                    </p:set>
                                    <p:anim calcmode="lin" valueType="num">
                                      <p:cBhvr>
                                        <p:cTn id="7" dur="1000" fill="hold"/>
                                        <p:tgtEl>
                                          <p:spTgt spid="3">
                                            <p:graphicEl>
                                              <a:dgm id="{9E87D3F1-4C62-44C2-839D-F5FF792F807F}"/>
                                            </p:graphicEl>
                                          </p:spTgt>
                                        </p:tgtEl>
                                        <p:attrNameLst>
                                          <p:attrName>ppt_w</p:attrName>
                                        </p:attrNameLst>
                                      </p:cBhvr>
                                      <p:tavLst>
                                        <p:tav tm="0">
                                          <p:val>
                                            <p:fltVal val="0"/>
                                          </p:val>
                                        </p:tav>
                                        <p:tav tm="100000">
                                          <p:val>
                                            <p:strVal val="#ppt_w"/>
                                          </p:val>
                                        </p:tav>
                                      </p:tavLst>
                                    </p:anim>
                                    <p:anim calcmode="lin" valueType="num">
                                      <p:cBhvr>
                                        <p:cTn id="8" dur="1000" fill="hold"/>
                                        <p:tgtEl>
                                          <p:spTgt spid="3">
                                            <p:graphicEl>
                                              <a:dgm id="{9E87D3F1-4C62-44C2-839D-F5FF792F807F}"/>
                                            </p:graphicEl>
                                          </p:spTgt>
                                        </p:tgtEl>
                                        <p:attrNameLst>
                                          <p:attrName>ppt_h</p:attrName>
                                        </p:attrNameLst>
                                      </p:cBhvr>
                                      <p:tavLst>
                                        <p:tav tm="0">
                                          <p:val>
                                            <p:fltVal val="0"/>
                                          </p:val>
                                        </p:tav>
                                        <p:tav tm="100000">
                                          <p:val>
                                            <p:strVal val="#ppt_h"/>
                                          </p:val>
                                        </p:tav>
                                      </p:tavLst>
                                    </p:anim>
                                    <p:anim calcmode="lin" valueType="num">
                                      <p:cBhvr>
                                        <p:cTn id="9" dur="1000" fill="hold"/>
                                        <p:tgtEl>
                                          <p:spTgt spid="3">
                                            <p:graphicEl>
                                              <a:dgm id="{9E87D3F1-4C62-44C2-839D-F5FF792F807F}"/>
                                            </p:graphicEl>
                                          </p:spTgt>
                                        </p:tgtEl>
                                        <p:attrNameLst>
                                          <p:attrName>style.rotation</p:attrName>
                                        </p:attrNameLst>
                                      </p:cBhvr>
                                      <p:tavLst>
                                        <p:tav tm="0">
                                          <p:val>
                                            <p:fltVal val="90"/>
                                          </p:val>
                                        </p:tav>
                                        <p:tav tm="100000">
                                          <p:val>
                                            <p:fltVal val="0"/>
                                          </p:val>
                                        </p:tav>
                                      </p:tavLst>
                                    </p:anim>
                                    <p:animEffect transition="in" filter="fade">
                                      <p:cBhvr>
                                        <p:cTn id="10" dur="1000"/>
                                        <p:tgtEl>
                                          <p:spTgt spid="3">
                                            <p:graphicEl>
                                              <a:dgm id="{9E87D3F1-4C62-44C2-839D-F5FF792F807F}"/>
                                            </p:graphic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graphicEl>
                                              <a:dgm id="{193D7722-BC70-46AA-A506-3DB4A98F9308}"/>
                                            </p:graphicEl>
                                          </p:spTgt>
                                        </p:tgtEl>
                                        <p:attrNameLst>
                                          <p:attrName>style.visibility</p:attrName>
                                        </p:attrNameLst>
                                      </p:cBhvr>
                                      <p:to>
                                        <p:strVal val="visible"/>
                                      </p:to>
                                    </p:set>
                                    <p:animEffect transition="in" filter="fade">
                                      <p:cBhvr>
                                        <p:cTn id="13" dur="1000"/>
                                        <p:tgtEl>
                                          <p:spTgt spid="3">
                                            <p:graphicEl>
                                              <a:dgm id="{193D7722-BC70-46AA-A506-3DB4A98F9308}"/>
                                            </p:graphicEl>
                                          </p:spTgt>
                                        </p:tgtEl>
                                      </p:cBhvr>
                                    </p:animEffect>
                                  </p:childTnLst>
                                </p:cTn>
                              </p:par>
                              <p:par>
                                <p:cTn id="14" presetID="63" presetClass="path" presetSubtype="0" accel="50000" decel="50000" fill="hold" grpId="1" nodeType="withEffect">
                                  <p:stCondLst>
                                    <p:cond delay="0"/>
                                  </p:stCondLst>
                                  <p:childTnLst>
                                    <p:animMotion origin="layout" path="M 0 0  L 0.25 0  E" pathEditMode="relative" ptsTypes="">
                                      <p:cBhvr>
                                        <p:cTn id="15" dur="1000" spd="-100000" fill="hold"/>
                                        <p:tgtEl>
                                          <p:spTgt spid="3">
                                            <p:graphicEl>
                                              <a:dgm id="{193D7722-BC70-46AA-A506-3DB4A98F9308}"/>
                                            </p:graphicEl>
                                          </p:spTgt>
                                        </p:tgtEl>
                                        <p:attrNameLst>
                                          <p:attrName>ppt_x</p:attrName>
                                          <p:attrName>ppt_y</p:attrName>
                                        </p:attrNameLst>
                                      </p:cBhvr>
                                    </p:animMotion>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iterate type="lt">
                                    <p:tmPct val="5000"/>
                                  </p:iterate>
                                  <p:childTnLst>
                                    <p:set>
                                      <p:cBhvr>
                                        <p:cTn id="19" dur="1" fill="hold">
                                          <p:stCondLst>
                                            <p:cond delay="0"/>
                                          </p:stCondLst>
                                        </p:cTn>
                                        <p:tgtEl>
                                          <p:spTgt spid="3">
                                            <p:graphicEl>
                                              <a:dgm id="{A60E8B29-3A41-41E6-92ED-087DF974D6A6}"/>
                                            </p:graphicEl>
                                          </p:spTgt>
                                        </p:tgtEl>
                                        <p:attrNameLst>
                                          <p:attrName>style.visibility</p:attrName>
                                        </p:attrNameLst>
                                      </p:cBhvr>
                                      <p:to>
                                        <p:strVal val="visible"/>
                                      </p:to>
                                    </p:set>
                                    <p:anim calcmode="lin" valueType="num">
                                      <p:cBhvr>
                                        <p:cTn id="20" dur="1000" fill="hold"/>
                                        <p:tgtEl>
                                          <p:spTgt spid="3">
                                            <p:graphicEl>
                                              <a:dgm id="{A60E8B29-3A41-41E6-92ED-087DF974D6A6}"/>
                                            </p:graphicEl>
                                          </p:spTgt>
                                        </p:tgtEl>
                                        <p:attrNameLst>
                                          <p:attrName>ppt_w</p:attrName>
                                        </p:attrNameLst>
                                      </p:cBhvr>
                                      <p:tavLst>
                                        <p:tav tm="0">
                                          <p:val>
                                            <p:fltVal val="0"/>
                                          </p:val>
                                        </p:tav>
                                        <p:tav tm="100000">
                                          <p:val>
                                            <p:strVal val="#ppt_w"/>
                                          </p:val>
                                        </p:tav>
                                      </p:tavLst>
                                    </p:anim>
                                    <p:anim calcmode="lin" valueType="num">
                                      <p:cBhvr>
                                        <p:cTn id="21" dur="1000" fill="hold"/>
                                        <p:tgtEl>
                                          <p:spTgt spid="3">
                                            <p:graphicEl>
                                              <a:dgm id="{A60E8B29-3A41-41E6-92ED-087DF974D6A6}"/>
                                            </p:graphicEl>
                                          </p:spTgt>
                                        </p:tgtEl>
                                        <p:attrNameLst>
                                          <p:attrName>ppt_h</p:attrName>
                                        </p:attrNameLst>
                                      </p:cBhvr>
                                      <p:tavLst>
                                        <p:tav tm="0">
                                          <p:val>
                                            <p:fltVal val="0"/>
                                          </p:val>
                                        </p:tav>
                                        <p:tav tm="100000">
                                          <p:val>
                                            <p:strVal val="#ppt_h"/>
                                          </p:val>
                                        </p:tav>
                                      </p:tavLst>
                                    </p:anim>
                                    <p:anim calcmode="lin" valueType="num">
                                      <p:cBhvr>
                                        <p:cTn id="22" dur="1000" fill="hold"/>
                                        <p:tgtEl>
                                          <p:spTgt spid="3">
                                            <p:graphicEl>
                                              <a:dgm id="{A60E8B29-3A41-41E6-92ED-087DF974D6A6}"/>
                                            </p:graphicEl>
                                          </p:spTgt>
                                        </p:tgtEl>
                                        <p:attrNameLst>
                                          <p:attrName>style.rotation</p:attrName>
                                        </p:attrNameLst>
                                      </p:cBhvr>
                                      <p:tavLst>
                                        <p:tav tm="0">
                                          <p:val>
                                            <p:fltVal val="90"/>
                                          </p:val>
                                        </p:tav>
                                        <p:tav tm="100000">
                                          <p:val>
                                            <p:fltVal val="0"/>
                                          </p:val>
                                        </p:tav>
                                      </p:tavLst>
                                    </p:anim>
                                    <p:animEffect transition="in" filter="fade">
                                      <p:cBhvr>
                                        <p:cTn id="23" dur="1000"/>
                                        <p:tgtEl>
                                          <p:spTgt spid="3">
                                            <p:graphicEl>
                                              <a:dgm id="{A60E8B29-3A41-41E6-92ED-087DF974D6A6}"/>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graphicEl>
                                              <a:dgm id="{D12A3826-2E3C-4C07-A727-88547A37A6F8}"/>
                                            </p:graphicEl>
                                          </p:spTgt>
                                        </p:tgtEl>
                                        <p:attrNameLst>
                                          <p:attrName>style.visibility</p:attrName>
                                        </p:attrNameLst>
                                      </p:cBhvr>
                                      <p:to>
                                        <p:strVal val="visible"/>
                                      </p:to>
                                    </p:set>
                                    <p:animEffect transition="in" filter="fade">
                                      <p:cBhvr>
                                        <p:cTn id="26" dur="1000"/>
                                        <p:tgtEl>
                                          <p:spTgt spid="3">
                                            <p:graphicEl>
                                              <a:dgm id="{D12A3826-2E3C-4C07-A727-88547A37A6F8}"/>
                                            </p:graphicEl>
                                          </p:spTgt>
                                        </p:tgtEl>
                                      </p:cBhvr>
                                    </p:animEffect>
                                  </p:childTnLst>
                                </p:cTn>
                              </p:par>
                              <p:par>
                                <p:cTn id="27" presetID="63" presetClass="path" presetSubtype="0" accel="50000" decel="50000" fill="hold" grpId="1" nodeType="withEffect">
                                  <p:stCondLst>
                                    <p:cond delay="0"/>
                                  </p:stCondLst>
                                  <p:childTnLst>
                                    <p:animMotion origin="layout" path="M 0 0  L 0.25 0  E" pathEditMode="relative" ptsTypes="">
                                      <p:cBhvr>
                                        <p:cTn id="28" dur="1000" spd="-100000" fill="hold"/>
                                        <p:tgtEl>
                                          <p:spTgt spid="3">
                                            <p:graphicEl>
                                              <a:dgm id="{D12A3826-2E3C-4C07-A727-88547A37A6F8}"/>
                                            </p:graphicEl>
                                          </p:spTgt>
                                        </p:tgtEl>
                                        <p:attrNameLst>
                                          <p:attrName>ppt_x</p:attrName>
                                          <p:attrName>ppt_y</p:attrName>
                                        </p:attrNameLst>
                                      </p:cBhvr>
                                    </p:animMotion>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iterate type="lt">
                                    <p:tmPct val="5000"/>
                                  </p:iterate>
                                  <p:childTnLst>
                                    <p:set>
                                      <p:cBhvr>
                                        <p:cTn id="32" dur="1" fill="hold">
                                          <p:stCondLst>
                                            <p:cond delay="0"/>
                                          </p:stCondLst>
                                        </p:cTn>
                                        <p:tgtEl>
                                          <p:spTgt spid="3">
                                            <p:graphicEl>
                                              <a:dgm id="{3364F820-B13F-496A-8388-7D4ADED4386F}"/>
                                            </p:graphicEl>
                                          </p:spTgt>
                                        </p:tgtEl>
                                        <p:attrNameLst>
                                          <p:attrName>style.visibility</p:attrName>
                                        </p:attrNameLst>
                                      </p:cBhvr>
                                      <p:to>
                                        <p:strVal val="visible"/>
                                      </p:to>
                                    </p:set>
                                    <p:anim calcmode="lin" valueType="num">
                                      <p:cBhvr>
                                        <p:cTn id="33" dur="1000" fill="hold"/>
                                        <p:tgtEl>
                                          <p:spTgt spid="3">
                                            <p:graphicEl>
                                              <a:dgm id="{3364F820-B13F-496A-8388-7D4ADED4386F}"/>
                                            </p:graphicEl>
                                          </p:spTgt>
                                        </p:tgtEl>
                                        <p:attrNameLst>
                                          <p:attrName>ppt_w</p:attrName>
                                        </p:attrNameLst>
                                      </p:cBhvr>
                                      <p:tavLst>
                                        <p:tav tm="0">
                                          <p:val>
                                            <p:fltVal val="0"/>
                                          </p:val>
                                        </p:tav>
                                        <p:tav tm="100000">
                                          <p:val>
                                            <p:strVal val="#ppt_w"/>
                                          </p:val>
                                        </p:tav>
                                      </p:tavLst>
                                    </p:anim>
                                    <p:anim calcmode="lin" valueType="num">
                                      <p:cBhvr>
                                        <p:cTn id="34" dur="1000" fill="hold"/>
                                        <p:tgtEl>
                                          <p:spTgt spid="3">
                                            <p:graphicEl>
                                              <a:dgm id="{3364F820-B13F-496A-8388-7D4ADED4386F}"/>
                                            </p:graphicEl>
                                          </p:spTgt>
                                        </p:tgtEl>
                                        <p:attrNameLst>
                                          <p:attrName>ppt_h</p:attrName>
                                        </p:attrNameLst>
                                      </p:cBhvr>
                                      <p:tavLst>
                                        <p:tav tm="0">
                                          <p:val>
                                            <p:fltVal val="0"/>
                                          </p:val>
                                        </p:tav>
                                        <p:tav tm="100000">
                                          <p:val>
                                            <p:strVal val="#ppt_h"/>
                                          </p:val>
                                        </p:tav>
                                      </p:tavLst>
                                    </p:anim>
                                    <p:anim calcmode="lin" valueType="num">
                                      <p:cBhvr>
                                        <p:cTn id="35" dur="1000" fill="hold"/>
                                        <p:tgtEl>
                                          <p:spTgt spid="3">
                                            <p:graphicEl>
                                              <a:dgm id="{3364F820-B13F-496A-8388-7D4ADED4386F}"/>
                                            </p:graphicEl>
                                          </p:spTgt>
                                        </p:tgtEl>
                                        <p:attrNameLst>
                                          <p:attrName>style.rotation</p:attrName>
                                        </p:attrNameLst>
                                      </p:cBhvr>
                                      <p:tavLst>
                                        <p:tav tm="0">
                                          <p:val>
                                            <p:fltVal val="90"/>
                                          </p:val>
                                        </p:tav>
                                        <p:tav tm="100000">
                                          <p:val>
                                            <p:fltVal val="0"/>
                                          </p:val>
                                        </p:tav>
                                      </p:tavLst>
                                    </p:anim>
                                    <p:animEffect transition="in" filter="fade">
                                      <p:cBhvr>
                                        <p:cTn id="36" dur="1000"/>
                                        <p:tgtEl>
                                          <p:spTgt spid="3">
                                            <p:graphicEl>
                                              <a:dgm id="{3364F820-B13F-496A-8388-7D4ADED4386F}"/>
                                            </p:graphicEl>
                                          </p:spTgt>
                                        </p:tgtEl>
                                      </p:cBhvr>
                                    </p:animEffect>
                                  </p:childTnLst>
                                </p:cTn>
                              </p:par>
                              <p:par>
                                <p:cTn id="37" presetID="10" presetClass="entr" presetSubtype="0" fill="hold" grpId="0" nodeType="withEffect">
                                  <p:stCondLst>
                                    <p:cond delay="0"/>
                                  </p:stCondLst>
                                  <p:iterate type="lt">
                                    <p:tmPct val="0"/>
                                  </p:iterate>
                                  <p:childTnLst>
                                    <p:set>
                                      <p:cBhvr>
                                        <p:cTn id="38" dur="1" fill="hold">
                                          <p:stCondLst>
                                            <p:cond delay="0"/>
                                          </p:stCondLst>
                                        </p:cTn>
                                        <p:tgtEl>
                                          <p:spTgt spid="3">
                                            <p:graphicEl>
                                              <a:dgm id="{B8C87BA3-2339-4CFC-B0F3-582D7C37476C}"/>
                                            </p:graphicEl>
                                          </p:spTgt>
                                        </p:tgtEl>
                                        <p:attrNameLst>
                                          <p:attrName>style.visibility</p:attrName>
                                        </p:attrNameLst>
                                      </p:cBhvr>
                                      <p:to>
                                        <p:strVal val="visible"/>
                                      </p:to>
                                    </p:set>
                                    <p:animEffect transition="in" filter="fade">
                                      <p:cBhvr>
                                        <p:cTn id="39" dur="1000"/>
                                        <p:tgtEl>
                                          <p:spTgt spid="3">
                                            <p:graphicEl>
                                              <a:dgm id="{B8C87BA3-2339-4CFC-B0F3-582D7C37476C}"/>
                                            </p:graphicEl>
                                          </p:spTgt>
                                        </p:tgtEl>
                                      </p:cBhvr>
                                    </p:animEffect>
                                  </p:childTnLst>
                                </p:cTn>
                              </p:par>
                              <p:par>
                                <p:cTn id="40" presetID="63" presetClass="path" presetSubtype="0" accel="50000" decel="50000" fill="hold" grpId="1" nodeType="withEffect">
                                  <p:stCondLst>
                                    <p:cond delay="0"/>
                                  </p:stCondLst>
                                  <p:iterate type="lt">
                                    <p:tmPct val="0"/>
                                  </p:iterate>
                                  <p:childTnLst>
                                    <p:animMotion origin="layout" path="M 0 0  L 0.25 0  E" pathEditMode="relative" ptsTypes="">
                                      <p:cBhvr>
                                        <p:cTn id="41" dur="1000" spd="-100000" fill="hold"/>
                                        <p:tgtEl>
                                          <p:spTgt spid="3">
                                            <p:graphicEl>
                                              <a:dgm id="{B8C87BA3-2339-4CFC-B0F3-582D7C37476C}"/>
                                            </p:graphicEl>
                                          </p:spTgt>
                                        </p:tgtEl>
                                        <p:attrNameLst>
                                          <p:attrName>ppt_x</p:attrName>
                                          <p:attrName>ppt_y</p:attrName>
                                        </p:attrNameLst>
                                      </p:cBhvr>
                                    </p:animMotion>
                                  </p:childTnLst>
                                </p:cTn>
                              </p:par>
                            </p:childTnLst>
                          </p:cTn>
                        </p:par>
                      </p:childTnLst>
                    </p:cTn>
                  </p:par>
                  <p:par>
                    <p:cTn id="42" fill="hold">
                      <p:stCondLst>
                        <p:cond delay="indefinite"/>
                      </p:stCondLst>
                      <p:childTnLst>
                        <p:par>
                          <p:cTn id="43" fill="hold">
                            <p:stCondLst>
                              <p:cond delay="0"/>
                            </p:stCondLst>
                            <p:childTnLst>
                              <p:par>
                                <p:cTn id="44" presetID="31" presetClass="entr" presetSubtype="0" fill="hold" grpId="0" nodeType="clickEffect">
                                  <p:stCondLst>
                                    <p:cond delay="0"/>
                                  </p:stCondLst>
                                  <p:iterate type="lt">
                                    <p:tmPct val="5000"/>
                                  </p:iterate>
                                  <p:childTnLst>
                                    <p:set>
                                      <p:cBhvr>
                                        <p:cTn id="45" dur="1" fill="hold">
                                          <p:stCondLst>
                                            <p:cond delay="0"/>
                                          </p:stCondLst>
                                        </p:cTn>
                                        <p:tgtEl>
                                          <p:spTgt spid="3">
                                            <p:graphicEl>
                                              <a:dgm id="{D91B0B47-F3B7-4737-BE5C-BB3F0115C9EB}"/>
                                            </p:graphicEl>
                                          </p:spTgt>
                                        </p:tgtEl>
                                        <p:attrNameLst>
                                          <p:attrName>style.visibility</p:attrName>
                                        </p:attrNameLst>
                                      </p:cBhvr>
                                      <p:to>
                                        <p:strVal val="visible"/>
                                      </p:to>
                                    </p:set>
                                    <p:anim calcmode="lin" valueType="num">
                                      <p:cBhvr>
                                        <p:cTn id="46" dur="1000" fill="hold"/>
                                        <p:tgtEl>
                                          <p:spTgt spid="3">
                                            <p:graphicEl>
                                              <a:dgm id="{D91B0B47-F3B7-4737-BE5C-BB3F0115C9EB}"/>
                                            </p:graphicEl>
                                          </p:spTgt>
                                        </p:tgtEl>
                                        <p:attrNameLst>
                                          <p:attrName>ppt_w</p:attrName>
                                        </p:attrNameLst>
                                      </p:cBhvr>
                                      <p:tavLst>
                                        <p:tav tm="0">
                                          <p:val>
                                            <p:fltVal val="0"/>
                                          </p:val>
                                        </p:tav>
                                        <p:tav tm="100000">
                                          <p:val>
                                            <p:strVal val="#ppt_w"/>
                                          </p:val>
                                        </p:tav>
                                      </p:tavLst>
                                    </p:anim>
                                    <p:anim calcmode="lin" valueType="num">
                                      <p:cBhvr>
                                        <p:cTn id="47" dur="1000" fill="hold"/>
                                        <p:tgtEl>
                                          <p:spTgt spid="3">
                                            <p:graphicEl>
                                              <a:dgm id="{D91B0B47-F3B7-4737-BE5C-BB3F0115C9EB}"/>
                                            </p:graphicEl>
                                          </p:spTgt>
                                        </p:tgtEl>
                                        <p:attrNameLst>
                                          <p:attrName>ppt_h</p:attrName>
                                        </p:attrNameLst>
                                      </p:cBhvr>
                                      <p:tavLst>
                                        <p:tav tm="0">
                                          <p:val>
                                            <p:fltVal val="0"/>
                                          </p:val>
                                        </p:tav>
                                        <p:tav tm="100000">
                                          <p:val>
                                            <p:strVal val="#ppt_h"/>
                                          </p:val>
                                        </p:tav>
                                      </p:tavLst>
                                    </p:anim>
                                    <p:anim calcmode="lin" valueType="num">
                                      <p:cBhvr>
                                        <p:cTn id="48" dur="1000" fill="hold"/>
                                        <p:tgtEl>
                                          <p:spTgt spid="3">
                                            <p:graphicEl>
                                              <a:dgm id="{D91B0B47-F3B7-4737-BE5C-BB3F0115C9EB}"/>
                                            </p:graphicEl>
                                          </p:spTgt>
                                        </p:tgtEl>
                                        <p:attrNameLst>
                                          <p:attrName>style.rotation</p:attrName>
                                        </p:attrNameLst>
                                      </p:cBhvr>
                                      <p:tavLst>
                                        <p:tav tm="0">
                                          <p:val>
                                            <p:fltVal val="90"/>
                                          </p:val>
                                        </p:tav>
                                        <p:tav tm="100000">
                                          <p:val>
                                            <p:fltVal val="0"/>
                                          </p:val>
                                        </p:tav>
                                      </p:tavLst>
                                    </p:anim>
                                    <p:animEffect transition="in" filter="fade">
                                      <p:cBhvr>
                                        <p:cTn id="49" dur="1000"/>
                                        <p:tgtEl>
                                          <p:spTgt spid="3">
                                            <p:graphicEl>
                                              <a:dgm id="{D91B0B47-F3B7-4737-BE5C-BB3F0115C9EB}"/>
                                            </p:graphicEl>
                                          </p:spTgt>
                                        </p:tgtEl>
                                      </p:cBhvr>
                                    </p:animEffect>
                                  </p:childTnLst>
                                </p:cTn>
                              </p:par>
                              <p:par>
                                <p:cTn id="50" presetID="10" presetClass="entr" presetSubtype="0" fill="hold" grpId="0" nodeType="withEffect">
                                  <p:stCondLst>
                                    <p:cond delay="0"/>
                                  </p:stCondLst>
                                  <p:iterate type="lt">
                                    <p:tmPct val="0"/>
                                  </p:iterate>
                                  <p:childTnLst>
                                    <p:set>
                                      <p:cBhvr>
                                        <p:cTn id="51" dur="1" fill="hold">
                                          <p:stCondLst>
                                            <p:cond delay="0"/>
                                          </p:stCondLst>
                                        </p:cTn>
                                        <p:tgtEl>
                                          <p:spTgt spid="3">
                                            <p:graphicEl>
                                              <a:dgm id="{F54CC983-2FE2-4D0A-B507-72F8DDB1CE8B}"/>
                                            </p:graphicEl>
                                          </p:spTgt>
                                        </p:tgtEl>
                                        <p:attrNameLst>
                                          <p:attrName>style.visibility</p:attrName>
                                        </p:attrNameLst>
                                      </p:cBhvr>
                                      <p:to>
                                        <p:strVal val="visible"/>
                                      </p:to>
                                    </p:set>
                                    <p:animEffect transition="in" filter="fade">
                                      <p:cBhvr>
                                        <p:cTn id="52" dur="1000"/>
                                        <p:tgtEl>
                                          <p:spTgt spid="3">
                                            <p:graphicEl>
                                              <a:dgm id="{F54CC983-2FE2-4D0A-B507-72F8DDB1CE8B}"/>
                                            </p:graphicEl>
                                          </p:spTgt>
                                        </p:tgtEl>
                                      </p:cBhvr>
                                    </p:animEffect>
                                  </p:childTnLst>
                                </p:cTn>
                              </p:par>
                              <p:par>
                                <p:cTn id="53" presetID="63" presetClass="path" presetSubtype="0" accel="50000" decel="50000" fill="hold" grpId="1" nodeType="withEffect">
                                  <p:stCondLst>
                                    <p:cond delay="0"/>
                                  </p:stCondLst>
                                  <p:iterate type="lt">
                                    <p:tmPct val="0"/>
                                  </p:iterate>
                                  <p:childTnLst>
                                    <p:animMotion origin="layout" path="M 0 0  L 0.25 0  E" pathEditMode="relative" ptsTypes="">
                                      <p:cBhvr>
                                        <p:cTn id="54" dur="1000" spd="-100000" fill="hold"/>
                                        <p:tgtEl>
                                          <p:spTgt spid="3">
                                            <p:graphicEl>
                                              <a:dgm id="{F54CC983-2FE2-4D0A-B507-72F8DDB1CE8B}"/>
                                            </p:graphic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uiExpand="1">
        <p:bldSub>
          <a:bldDgm bld="one"/>
        </p:bldSub>
      </p:bldGraphic>
      <p:bldGraphic spid="3" grpId="1" uiExpand="1">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0" y="0"/>
            <a:ext cx="9144000" cy="6858000"/>
          </a:xfrm>
          <a:prstGeom prst="rect">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t-IT"/>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4283968" cy="3208841"/>
          </a:xfrm>
          <a:prstGeom prst="rect">
            <a:avLst/>
          </a:prstGeom>
        </p:spPr>
      </p:pic>
      <p:sp>
        <p:nvSpPr>
          <p:cNvPr id="4" name="Triangolo rettangolo 3"/>
          <p:cNvSpPr/>
          <p:nvPr/>
        </p:nvSpPr>
        <p:spPr>
          <a:xfrm rot="10800000">
            <a:off x="4283968" y="-1"/>
            <a:ext cx="4860031" cy="3208841"/>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CasellaDiTesto 4"/>
          <p:cNvSpPr txBox="1"/>
          <p:nvPr/>
        </p:nvSpPr>
        <p:spPr>
          <a:xfrm>
            <a:off x="6084168" y="632882"/>
            <a:ext cx="3024336" cy="707886"/>
          </a:xfrm>
          <a:prstGeom prst="rect">
            <a:avLst/>
          </a:prstGeom>
          <a:noFill/>
        </p:spPr>
        <p:txBody>
          <a:bodyPr wrap="square" rtlCol="0">
            <a:spAutoFit/>
          </a:bodyPr>
          <a:lstStyle/>
          <a:p>
            <a:r>
              <a:rPr lang="it-IT" sz="4000" b="1" dirty="0" smtClean="0">
                <a:latin typeface="Fertigo Pro" pitchFamily="50" charset="0"/>
              </a:rPr>
              <a:t>Attenuanti</a:t>
            </a:r>
            <a:endParaRPr lang="it-IT" sz="4000" b="1" dirty="0">
              <a:latin typeface="Fertigo Pro" pitchFamily="50" charset="0"/>
            </a:endParaRPr>
          </a:p>
        </p:txBody>
      </p:sp>
      <p:sp>
        <p:nvSpPr>
          <p:cNvPr id="6" name="Rettangolo 5"/>
          <p:cNvSpPr/>
          <p:nvPr/>
        </p:nvSpPr>
        <p:spPr>
          <a:xfrm>
            <a:off x="0" y="3947849"/>
            <a:ext cx="6390457"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CasellaDiTesto 6"/>
          <p:cNvSpPr txBox="1"/>
          <p:nvPr/>
        </p:nvSpPr>
        <p:spPr>
          <a:xfrm>
            <a:off x="0" y="4025954"/>
            <a:ext cx="6390456" cy="707886"/>
          </a:xfrm>
          <a:prstGeom prst="rect">
            <a:avLst/>
          </a:prstGeom>
          <a:noFill/>
        </p:spPr>
        <p:txBody>
          <a:bodyPr wrap="square" rtlCol="0">
            <a:spAutoFit/>
          </a:bodyPr>
          <a:lstStyle/>
          <a:p>
            <a:r>
              <a:rPr lang="it-IT" sz="4000" b="1" dirty="0" smtClean="0">
                <a:latin typeface="Fertigo Pro" pitchFamily="50" charset="0"/>
              </a:rPr>
              <a:t>La gratuità della custodia</a:t>
            </a:r>
            <a:endParaRPr lang="it-IT" sz="4000" b="1" dirty="0">
              <a:latin typeface="Fertigo Pro" pitchFamily="50" charset="0"/>
            </a:endParaRPr>
          </a:p>
        </p:txBody>
      </p:sp>
      <p:sp>
        <p:nvSpPr>
          <p:cNvPr id="8" name="Triangolo rettangolo 7"/>
          <p:cNvSpPr/>
          <p:nvPr/>
        </p:nvSpPr>
        <p:spPr>
          <a:xfrm>
            <a:off x="4283968" y="0"/>
            <a:ext cx="4860032" cy="3208841"/>
          </a:xfrm>
          <a:prstGeom prst="rtTriangl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4000" b="1" dirty="0" smtClean="0">
                <a:latin typeface="Fertigo Pro" pitchFamily="50" charset="0"/>
              </a:rPr>
              <a:t>Esimenti</a:t>
            </a:r>
            <a:endParaRPr lang="it-IT" sz="4000" b="1" dirty="0">
              <a:latin typeface="Fertigo Pro" pitchFamily="50" charset="0"/>
            </a:endParaRPr>
          </a:p>
        </p:txBody>
      </p:sp>
      <p:sp>
        <p:nvSpPr>
          <p:cNvPr id="9" name="Rettangolo 8"/>
          <p:cNvSpPr/>
          <p:nvPr/>
        </p:nvSpPr>
        <p:spPr>
          <a:xfrm>
            <a:off x="2790055" y="5517232"/>
            <a:ext cx="6390457" cy="864096"/>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CasellaDiTesto 9"/>
          <p:cNvSpPr txBox="1"/>
          <p:nvPr/>
        </p:nvSpPr>
        <p:spPr>
          <a:xfrm>
            <a:off x="4027629" y="5595337"/>
            <a:ext cx="3915308" cy="707886"/>
          </a:xfrm>
          <a:prstGeom prst="rect">
            <a:avLst/>
          </a:prstGeom>
          <a:noFill/>
        </p:spPr>
        <p:txBody>
          <a:bodyPr wrap="square" rtlCol="0">
            <a:spAutoFit/>
          </a:bodyPr>
          <a:lstStyle/>
          <a:p>
            <a:r>
              <a:rPr lang="it-IT" sz="4000" b="1" dirty="0" smtClean="0">
                <a:solidFill>
                  <a:schemeClr val="bg1"/>
                </a:solidFill>
                <a:latin typeface="Fertigo Pro" pitchFamily="50" charset="0"/>
              </a:rPr>
              <a:t>Il caso fortuito</a:t>
            </a:r>
            <a:endParaRPr lang="it-IT" sz="4000" b="1" dirty="0">
              <a:solidFill>
                <a:schemeClr val="bg1"/>
              </a:solidFill>
              <a:latin typeface="Fertigo Pro" pitchFamily="50" charset="0"/>
            </a:endParaRPr>
          </a:p>
        </p:txBody>
      </p:sp>
    </p:spTree>
    <p:extLst>
      <p:ext uri="{BB962C8B-B14F-4D97-AF65-F5344CB8AC3E}">
        <p14:creationId xmlns:p14="http://schemas.microsoft.com/office/powerpoint/2010/main" val="2107006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par>
                                <p:cTn id="13" presetID="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ppt_x"/>
                                          </p:val>
                                        </p:tav>
                                        <p:tav tm="100000">
                                          <p:val>
                                            <p:strVal val="#ppt_x"/>
                                          </p:val>
                                        </p:tav>
                                      </p:tavLst>
                                    </p:anim>
                                    <p:anim calcmode="lin" valueType="num">
                                      <p:cBhvr additive="base">
                                        <p:cTn id="1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circle(in)">
                                      <p:cBhvr>
                                        <p:cTn id="21" dur="20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1"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circle(in)">
                                      <p:cBhvr>
                                        <p:cTn id="26" dur="2000"/>
                                        <p:tgtEl>
                                          <p:spTgt spid="9"/>
                                        </p:tgtEl>
                                      </p:cBhvr>
                                    </p:animEffect>
                                  </p:childTnLst>
                                </p:cTn>
                              </p:par>
                              <p:par>
                                <p:cTn id="27" presetID="6" presetClass="entr" presetSubtype="16" fill="hold" grpId="1"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circle(in)">
                                      <p:cBhvr>
                                        <p:cTn id="29"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p:bldP spid="8" grpId="0" animBg="1"/>
      <p:bldP spid="9" grpId="1" animBg="1"/>
      <p:bldP spid="10" grpId="1"/>
    </p:bldLst>
  </p:timing>
</p:sld>
</file>

<file path=ppt/theme/theme1.xml><?xml version="1.0" encoding="utf-8"?>
<a:theme xmlns:a="http://schemas.openxmlformats.org/drawingml/2006/main" name="Struttura predefinita">
  <a:themeElements>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truttura predefinita">
      <a:majorFont>
        <a:latin typeface="Arial"/>
        <a:ea typeface=""/>
        <a:cs typeface=""/>
      </a:majorFont>
      <a:minorFont>
        <a:latin typeface="Arial"/>
        <a:ea typeface=""/>
        <a:cs typeface=""/>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7985</TotalTime>
  <Words>1083</Words>
  <Application>Microsoft Office PowerPoint</Application>
  <PresentationFormat>Presentazione su schermo (4:3)</PresentationFormat>
  <Paragraphs>163</Paragraphs>
  <Slides>41</Slides>
  <Notes>2</Notes>
  <HiddenSlides>0</HiddenSlides>
  <MMClips>0</MMClips>
  <ScaleCrop>false</ScaleCrop>
  <HeadingPairs>
    <vt:vector size="4" baseType="variant">
      <vt:variant>
        <vt:lpstr>Tema</vt:lpstr>
      </vt:variant>
      <vt:variant>
        <vt:i4>1</vt:i4>
      </vt:variant>
      <vt:variant>
        <vt:lpstr>Titoli diapositive</vt:lpstr>
      </vt:variant>
      <vt:variant>
        <vt:i4>41</vt:i4>
      </vt:variant>
    </vt:vector>
  </HeadingPairs>
  <TitlesOfParts>
    <vt:vector size="42" baseType="lpstr">
      <vt:lpstr>Struttura predefinita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Proprietario, custode e detentore: inquadramento giuridico e responsabilità</dc:title>
  <dc:creator>pc123325</dc:creator>
  <cp:lastModifiedBy>Enrico</cp:lastModifiedBy>
  <cp:revision>156</cp:revision>
  <dcterms:created xsi:type="dcterms:W3CDTF">2011-10-13T08:00:30Z</dcterms:created>
  <dcterms:modified xsi:type="dcterms:W3CDTF">2014-10-23T16:54:47Z</dcterms:modified>
</cp:coreProperties>
</file>